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8FF94-5753-4AEB-A397-F4FB1E2AA382}" type="datetimeFigureOut">
              <a:rPr lang="tr-TR" smtClean="0"/>
              <a:pPr/>
              <a:t>12.04.2012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B7D1A2-A319-4491-BAC4-F45695A2A06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E2A-DFF9-464C-8EDE-D9D44A605C43}" type="datetimeFigureOut">
              <a:rPr lang="tr-TR" smtClean="0"/>
              <a:pPr/>
              <a:t>12.04.2012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743F-9492-4299-8847-4CDA72A8C8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E2A-DFF9-464C-8EDE-D9D44A605C43}" type="datetimeFigureOut">
              <a:rPr lang="tr-TR" smtClean="0"/>
              <a:pPr/>
              <a:t>12.04.2012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743F-9492-4299-8847-4CDA72A8C8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E2A-DFF9-464C-8EDE-D9D44A605C43}" type="datetimeFigureOut">
              <a:rPr lang="tr-TR" smtClean="0"/>
              <a:pPr/>
              <a:t>12.04.2012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743F-9492-4299-8847-4CDA72A8C8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E2A-DFF9-464C-8EDE-D9D44A605C43}" type="datetimeFigureOut">
              <a:rPr lang="tr-TR" smtClean="0"/>
              <a:pPr/>
              <a:t>12.04.2012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743F-9492-4299-8847-4CDA72A8C8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E2A-DFF9-464C-8EDE-D9D44A605C43}" type="datetimeFigureOut">
              <a:rPr lang="tr-TR" smtClean="0"/>
              <a:pPr/>
              <a:t>12.04.2012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743F-9492-4299-8847-4CDA72A8C8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E2A-DFF9-464C-8EDE-D9D44A605C43}" type="datetimeFigureOut">
              <a:rPr lang="tr-TR" smtClean="0"/>
              <a:pPr/>
              <a:t>12.04.2012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743F-9492-4299-8847-4CDA72A8C8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E2A-DFF9-464C-8EDE-D9D44A605C43}" type="datetimeFigureOut">
              <a:rPr lang="tr-TR" smtClean="0"/>
              <a:pPr/>
              <a:t>12.04.2012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743F-9492-4299-8847-4CDA72A8C8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E2A-DFF9-464C-8EDE-D9D44A605C43}" type="datetimeFigureOut">
              <a:rPr lang="tr-TR" smtClean="0"/>
              <a:pPr/>
              <a:t>12.04.2012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743F-9492-4299-8847-4CDA72A8C8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E2A-DFF9-464C-8EDE-D9D44A605C43}" type="datetimeFigureOut">
              <a:rPr lang="tr-TR" smtClean="0"/>
              <a:pPr/>
              <a:t>12.04.2012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743F-9492-4299-8847-4CDA72A8C8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E2A-DFF9-464C-8EDE-D9D44A605C43}" type="datetimeFigureOut">
              <a:rPr lang="tr-TR" smtClean="0"/>
              <a:pPr/>
              <a:t>12.04.2012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743F-9492-4299-8847-4CDA72A8C8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85E2A-DFF9-464C-8EDE-D9D44A605C43}" type="datetimeFigureOut">
              <a:rPr lang="tr-TR" smtClean="0"/>
              <a:pPr/>
              <a:t>12.04.2012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A7743F-9492-4299-8847-4CDA72A8C86E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85E2A-DFF9-464C-8EDE-D9D44A605C43}" type="datetimeFigureOut">
              <a:rPr lang="tr-TR" smtClean="0"/>
              <a:pPr/>
              <a:t>12.04.2012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A7743F-9492-4299-8847-4CDA72A8C86E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285853" y="2643182"/>
            <a:ext cx="6875976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tr-TR" sz="6000" b="1" u="sng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LIKES AND DISLIKES</a:t>
            </a:r>
            <a:endParaRPr lang="tr-TR" sz="6000" b="1" u="sng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www.fare.web.tr/resimler/far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428868"/>
            <a:ext cx="3103061" cy="2714644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1285852" y="1357298"/>
            <a:ext cx="696344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800" b="1" u="sng" dirty="0" smtClean="0">
                <a:latin typeface="Arial Black" pitchFamily="34" charset="0"/>
              </a:rPr>
              <a:t>BEN </a:t>
            </a:r>
            <a:r>
              <a:rPr lang="tr-TR" sz="4800" b="1" dirty="0" smtClean="0">
                <a:solidFill>
                  <a:srgbClr val="FF0000"/>
                </a:solidFill>
                <a:latin typeface="Arial Black" pitchFamily="34" charset="0"/>
              </a:rPr>
              <a:t>FARE</a:t>
            </a:r>
            <a:r>
              <a:rPr lang="tr-TR" sz="4800" b="1" dirty="0" smtClean="0">
                <a:latin typeface="Arial Black" pitchFamily="34" charset="0"/>
              </a:rPr>
              <a:t> </a:t>
            </a:r>
            <a:r>
              <a:rPr lang="tr-TR" sz="4800" b="1" u="sng" dirty="0" smtClean="0">
                <a:latin typeface="Arial Black" pitchFamily="34" charset="0"/>
              </a:rPr>
              <a:t>SEVMEM.</a:t>
            </a:r>
            <a:endParaRPr lang="tr-TR" sz="4800" b="1" u="sng" dirty="0">
              <a:latin typeface="Arial Black" pitchFamily="34" charset="0"/>
            </a:endParaRPr>
          </a:p>
        </p:txBody>
      </p:sp>
      <p:cxnSp>
        <p:nvCxnSpPr>
          <p:cNvPr id="6" name="5 Düz Bağlayıcı"/>
          <p:cNvCxnSpPr/>
          <p:nvPr/>
        </p:nvCxnSpPr>
        <p:spPr>
          <a:xfrm rot="5400000">
            <a:off x="1928795" y="3929067"/>
            <a:ext cx="3714775" cy="1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>
            <a:off x="1643042" y="3786190"/>
            <a:ext cx="4572032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http://www.e-sorgu.org/wp-content/uploads/limon-kabu%C4%9F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928670"/>
            <a:ext cx="5362575" cy="5181601"/>
          </a:xfrm>
          <a:prstGeom prst="rect">
            <a:avLst/>
          </a:prstGeom>
          <a:noFill/>
        </p:spPr>
      </p:pic>
      <p:cxnSp>
        <p:nvCxnSpPr>
          <p:cNvPr id="4" name="3 Düz Bağlayıcı"/>
          <p:cNvCxnSpPr/>
          <p:nvPr/>
        </p:nvCxnSpPr>
        <p:spPr>
          <a:xfrm>
            <a:off x="2000232" y="1071546"/>
            <a:ext cx="6072230" cy="471490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Düz Bağlayıcı"/>
          <p:cNvCxnSpPr/>
          <p:nvPr/>
        </p:nvCxnSpPr>
        <p:spPr>
          <a:xfrm rot="10800000" flipV="1">
            <a:off x="2071670" y="714356"/>
            <a:ext cx="5786478" cy="521497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http://www.parisnajd.com/wallpapers/data/media/23/ParisNajd275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2714620"/>
            <a:ext cx="3714776" cy="2786082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142844" y="857232"/>
            <a:ext cx="90011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u="sng" dirty="0" smtClean="0">
                <a:latin typeface="Arial Black" pitchFamily="34" charset="0"/>
              </a:rPr>
              <a:t>BEN</a:t>
            </a:r>
            <a:r>
              <a:rPr lang="tr-TR" sz="4400" b="1" dirty="0" smtClean="0">
                <a:latin typeface="Arial Black" pitchFamily="34" charset="0"/>
              </a:rPr>
              <a:t> </a:t>
            </a:r>
            <a:r>
              <a:rPr lang="tr-TR" sz="4400" b="1" dirty="0" smtClean="0">
                <a:solidFill>
                  <a:srgbClr val="FF0000"/>
                </a:solidFill>
                <a:latin typeface="Arial Black" pitchFamily="34" charset="0"/>
              </a:rPr>
              <a:t>HAMBURGER</a:t>
            </a:r>
            <a:r>
              <a:rPr lang="tr-TR" sz="4400" b="1" dirty="0" smtClean="0">
                <a:latin typeface="Arial Black" pitchFamily="34" charset="0"/>
              </a:rPr>
              <a:t> </a:t>
            </a:r>
            <a:r>
              <a:rPr lang="tr-TR" sz="4400" b="1" u="sng" dirty="0" smtClean="0">
                <a:latin typeface="Arial Black" pitchFamily="34" charset="0"/>
              </a:rPr>
              <a:t>SEVERİM</a:t>
            </a:r>
            <a:r>
              <a:rPr lang="tr-TR" sz="4400" dirty="0" smtClean="0">
                <a:latin typeface="Arial Black" pitchFamily="34" charset="0"/>
              </a:rPr>
              <a:t>.</a:t>
            </a:r>
            <a:endParaRPr lang="tr-TR" sz="44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İsim:  acı soslu makarna.jpg&#10;Görüntüleme: 2009&#10;Büyüklük:  28,5 K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7626" y="1785925"/>
            <a:ext cx="3265739" cy="2857521"/>
          </a:xfrm>
          <a:prstGeom prst="rect">
            <a:avLst/>
          </a:prstGeom>
          <a:noFill/>
        </p:spPr>
      </p:pic>
      <p:sp>
        <p:nvSpPr>
          <p:cNvPr id="5" name="4 Dikdörtgen"/>
          <p:cNvSpPr/>
          <p:nvPr/>
        </p:nvSpPr>
        <p:spPr>
          <a:xfrm>
            <a:off x="0" y="785794"/>
            <a:ext cx="892971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4800" b="1" u="sng" dirty="0" smtClean="0">
                <a:latin typeface="Arial Black" pitchFamily="34" charset="0"/>
              </a:rPr>
              <a:t>BEN</a:t>
            </a:r>
            <a:r>
              <a:rPr lang="tr-TR" sz="4800" b="1" dirty="0" smtClean="0">
                <a:latin typeface="Arial Black" pitchFamily="34" charset="0"/>
              </a:rPr>
              <a:t> </a:t>
            </a:r>
            <a:r>
              <a:rPr lang="tr-TR" sz="4800" b="1" dirty="0" smtClean="0">
                <a:solidFill>
                  <a:srgbClr val="FF0000"/>
                </a:solidFill>
                <a:latin typeface="Arial Black" pitchFamily="34" charset="0"/>
              </a:rPr>
              <a:t>MAKARNA</a:t>
            </a:r>
            <a:r>
              <a:rPr lang="tr-TR" sz="4800" b="1" dirty="0" smtClean="0">
                <a:latin typeface="Arial Black" pitchFamily="34" charset="0"/>
              </a:rPr>
              <a:t> </a:t>
            </a:r>
            <a:r>
              <a:rPr lang="tr-TR" sz="4800" b="1" u="sng" dirty="0" smtClean="0">
                <a:latin typeface="Arial Black" pitchFamily="34" charset="0"/>
              </a:rPr>
              <a:t>SEVERİM.</a:t>
            </a:r>
            <a:endParaRPr lang="tr-TR" sz="4800" dirty="0">
              <a:latin typeface="Arial Black" pitchFamily="34" charset="0"/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www.nektari.net/wp-content/uploads/ispanak-faydalar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000240"/>
            <a:ext cx="3333750" cy="2838450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-285784" y="92867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800" b="1" u="sng" dirty="0" smtClean="0">
                <a:latin typeface="Arial Black" pitchFamily="34" charset="0"/>
              </a:rPr>
              <a:t>BEN</a:t>
            </a:r>
            <a:r>
              <a:rPr lang="tr-TR" sz="4800" b="1" dirty="0" smtClean="0">
                <a:latin typeface="Arial Black" pitchFamily="34" charset="0"/>
              </a:rPr>
              <a:t> </a:t>
            </a:r>
            <a:r>
              <a:rPr lang="tr-TR" sz="4800" b="1" dirty="0" smtClean="0">
                <a:solidFill>
                  <a:srgbClr val="FF0000"/>
                </a:solidFill>
                <a:latin typeface="Arial Black" pitchFamily="34" charset="0"/>
              </a:rPr>
              <a:t>ISPANAK</a:t>
            </a:r>
            <a:r>
              <a:rPr lang="tr-TR" sz="4800" b="1" dirty="0" smtClean="0">
                <a:latin typeface="Arial Black" pitchFamily="34" charset="0"/>
              </a:rPr>
              <a:t> </a:t>
            </a:r>
            <a:r>
              <a:rPr lang="tr-TR" sz="4800" b="1" u="sng" dirty="0" smtClean="0">
                <a:latin typeface="Arial Black" pitchFamily="34" charset="0"/>
              </a:rPr>
              <a:t>SEVMEM</a:t>
            </a:r>
            <a:r>
              <a:rPr lang="tr-TR" sz="4800" b="1" dirty="0" smtClean="0">
                <a:latin typeface="Arial Black" pitchFamily="34" charset="0"/>
              </a:rPr>
              <a:t>.</a:t>
            </a:r>
            <a:endParaRPr lang="tr-TR" sz="4800" b="1" dirty="0">
              <a:latin typeface="Arial Black" pitchFamily="34" charset="0"/>
            </a:endParaRPr>
          </a:p>
        </p:txBody>
      </p:sp>
      <p:cxnSp>
        <p:nvCxnSpPr>
          <p:cNvPr id="8" name="7 Düz Bağlayıcı"/>
          <p:cNvCxnSpPr/>
          <p:nvPr/>
        </p:nvCxnSpPr>
        <p:spPr>
          <a:xfrm>
            <a:off x="1857356" y="1714488"/>
            <a:ext cx="4214842" cy="35719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Düz Bağlayıcı"/>
          <p:cNvCxnSpPr/>
          <p:nvPr/>
        </p:nvCxnSpPr>
        <p:spPr>
          <a:xfrm rot="10800000" flipV="1">
            <a:off x="1428728" y="1785926"/>
            <a:ext cx="4357718" cy="342902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bayanlar.biz/resimler/Pirasa-Bitkisinin-Faydalar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74" y="2071678"/>
            <a:ext cx="2805106" cy="4472427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1" y="857232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400" b="1" u="sng" dirty="0" smtClean="0">
                <a:latin typeface="Arial Black" pitchFamily="34" charset="0"/>
              </a:rPr>
              <a:t>BEN </a:t>
            </a:r>
            <a:r>
              <a:rPr lang="tr-TR" sz="5400" b="1" dirty="0" smtClean="0">
                <a:solidFill>
                  <a:srgbClr val="FF0000"/>
                </a:solidFill>
                <a:latin typeface="Arial Black" pitchFamily="34" charset="0"/>
              </a:rPr>
              <a:t>PIRASA</a:t>
            </a:r>
            <a:r>
              <a:rPr lang="tr-TR" sz="5400" b="1" dirty="0" smtClean="0">
                <a:latin typeface="Arial Black" pitchFamily="34" charset="0"/>
              </a:rPr>
              <a:t> </a:t>
            </a:r>
            <a:r>
              <a:rPr lang="tr-TR" sz="5400" b="1" u="sng" dirty="0" smtClean="0">
                <a:latin typeface="Arial Black" pitchFamily="34" charset="0"/>
              </a:rPr>
              <a:t>SEVMEM</a:t>
            </a:r>
            <a:r>
              <a:rPr lang="tr-TR" sz="5400" b="1" u="sng" dirty="0" smtClean="0"/>
              <a:t>.</a:t>
            </a:r>
            <a:endParaRPr lang="tr-TR" sz="5400" b="1" u="sng" dirty="0"/>
          </a:p>
        </p:txBody>
      </p:sp>
      <p:cxnSp>
        <p:nvCxnSpPr>
          <p:cNvPr id="6" name="5 Düz Bağlayıcı"/>
          <p:cNvCxnSpPr/>
          <p:nvPr/>
        </p:nvCxnSpPr>
        <p:spPr>
          <a:xfrm rot="10800000">
            <a:off x="9144002" y="7929594"/>
            <a:ext cx="428659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Düz Bağlayıcı"/>
          <p:cNvCxnSpPr/>
          <p:nvPr/>
        </p:nvCxnSpPr>
        <p:spPr>
          <a:xfrm rot="16200000" flipH="1">
            <a:off x="1535897" y="2750327"/>
            <a:ext cx="5072074" cy="314327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Düz Bağlayıcı"/>
          <p:cNvCxnSpPr/>
          <p:nvPr/>
        </p:nvCxnSpPr>
        <p:spPr>
          <a:xfrm rot="5400000">
            <a:off x="1571604" y="2643182"/>
            <a:ext cx="4929222" cy="321471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www.resimlerden.com/elma/el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785794"/>
            <a:ext cx="4019550" cy="4191001"/>
          </a:xfrm>
          <a:prstGeom prst="rect">
            <a:avLst/>
          </a:prstGeom>
          <a:noFill/>
        </p:spPr>
      </p:pic>
      <p:sp>
        <p:nvSpPr>
          <p:cNvPr id="6" name="5 Metin kutusu"/>
          <p:cNvSpPr txBox="1"/>
          <p:nvPr/>
        </p:nvSpPr>
        <p:spPr>
          <a:xfrm>
            <a:off x="2928927" y="5286388"/>
            <a:ext cx="31432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600" b="1" dirty="0" smtClean="0">
                <a:latin typeface="Arial Black" pitchFamily="34" charset="0"/>
              </a:rPr>
              <a:t>ELMA</a:t>
            </a:r>
            <a:endParaRPr lang="tr-TR" sz="6600" b="1" dirty="0">
              <a:latin typeface="Arial Black" pitchFamily="34" charset="0"/>
            </a:endParaRPr>
          </a:p>
        </p:txBody>
      </p:sp>
      <p:cxnSp>
        <p:nvCxnSpPr>
          <p:cNvPr id="5" name="4 Düz Bağlayıcı"/>
          <p:cNvCxnSpPr/>
          <p:nvPr/>
        </p:nvCxnSpPr>
        <p:spPr>
          <a:xfrm rot="16200000" flipH="1">
            <a:off x="6572264" y="3500438"/>
            <a:ext cx="1500198" cy="1071570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Bağlayıcı"/>
          <p:cNvCxnSpPr/>
          <p:nvPr/>
        </p:nvCxnSpPr>
        <p:spPr>
          <a:xfrm rot="5400000" flipH="1" flipV="1">
            <a:off x="6465107" y="2321711"/>
            <a:ext cx="3786214" cy="1000132"/>
          </a:xfrm>
          <a:prstGeom prst="line">
            <a:avLst/>
          </a:prstGeom>
          <a:ln w="762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mu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642918"/>
            <a:ext cx="5238750" cy="3933826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3643306" y="4572008"/>
            <a:ext cx="22990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6600" b="1" dirty="0" smtClean="0">
                <a:latin typeface="Arial Black" pitchFamily="34" charset="0"/>
              </a:rPr>
              <a:t>MUZ</a:t>
            </a:r>
            <a:endParaRPr lang="tr-TR" sz="6600" b="1" dirty="0">
              <a:latin typeface="Arial Black" pitchFamily="34" charset="0"/>
            </a:endParaRPr>
          </a:p>
        </p:txBody>
      </p:sp>
      <p:cxnSp>
        <p:nvCxnSpPr>
          <p:cNvPr id="6" name="5 Düz Bağlayıcı"/>
          <p:cNvCxnSpPr/>
          <p:nvPr/>
        </p:nvCxnSpPr>
        <p:spPr>
          <a:xfrm rot="16200000" flipH="1">
            <a:off x="6536545" y="4250537"/>
            <a:ext cx="1714512" cy="107157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Bağlayıcı"/>
          <p:cNvCxnSpPr/>
          <p:nvPr/>
        </p:nvCxnSpPr>
        <p:spPr>
          <a:xfrm rot="5400000" flipH="1" flipV="1">
            <a:off x="6715140" y="3500438"/>
            <a:ext cx="3286148" cy="85725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itusozluk.com/image/cipura_1827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571480"/>
            <a:ext cx="5791200" cy="3914776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3214678" y="4786322"/>
            <a:ext cx="25580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b="1" dirty="0" smtClean="0">
                <a:latin typeface="Arial Black" pitchFamily="34" charset="0"/>
              </a:rPr>
              <a:t>BALIK</a:t>
            </a:r>
            <a:endParaRPr lang="tr-TR" sz="5400" b="1" dirty="0">
              <a:latin typeface="Arial Black" pitchFamily="34" charset="0"/>
            </a:endParaRPr>
          </a:p>
        </p:txBody>
      </p:sp>
      <p:cxnSp>
        <p:nvCxnSpPr>
          <p:cNvPr id="6" name="5 Düz Bağlayıcı"/>
          <p:cNvCxnSpPr/>
          <p:nvPr/>
        </p:nvCxnSpPr>
        <p:spPr>
          <a:xfrm rot="10800000" flipV="1">
            <a:off x="1142976" y="214290"/>
            <a:ext cx="6643734" cy="457203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Düz Bağlayıcı"/>
          <p:cNvCxnSpPr/>
          <p:nvPr/>
        </p:nvCxnSpPr>
        <p:spPr>
          <a:xfrm>
            <a:off x="1142976" y="357166"/>
            <a:ext cx="6715172" cy="464347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panc.com.tr/content_files/prd_images/0006%20KIRMIZI%20NEON%20FLEX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000240"/>
            <a:ext cx="2857500" cy="2857500"/>
          </a:xfrm>
          <a:prstGeom prst="rect">
            <a:avLst/>
          </a:prstGeom>
          <a:noFill/>
        </p:spPr>
      </p:pic>
      <p:sp>
        <p:nvSpPr>
          <p:cNvPr id="5" name="4 Metin kutusu"/>
          <p:cNvSpPr txBox="1"/>
          <p:nvPr/>
        </p:nvSpPr>
        <p:spPr>
          <a:xfrm>
            <a:off x="428596" y="785794"/>
            <a:ext cx="90172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b="1" u="sng" dirty="0" smtClean="0">
                <a:latin typeface="Arial Black" pitchFamily="34" charset="0"/>
              </a:rPr>
              <a:t>BEN</a:t>
            </a:r>
            <a:r>
              <a:rPr lang="tr-TR" sz="4800" b="1" dirty="0" smtClean="0">
                <a:latin typeface="Arial Black" pitchFamily="34" charset="0"/>
              </a:rPr>
              <a:t> </a:t>
            </a:r>
            <a:r>
              <a:rPr lang="tr-TR" sz="4800" b="1" dirty="0" smtClean="0">
                <a:solidFill>
                  <a:srgbClr val="FF0000"/>
                </a:solidFill>
                <a:latin typeface="Arial Black" pitchFamily="34" charset="0"/>
              </a:rPr>
              <a:t>KIRMIZI</a:t>
            </a:r>
            <a:r>
              <a:rPr lang="tr-TR" sz="4800" b="1" dirty="0" smtClean="0">
                <a:latin typeface="Arial Black" pitchFamily="34" charset="0"/>
              </a:rPr>
              <a:t> </a:t>
            </a:r>
            <a:r>
              <a:rPr lang="tr-TR" sz="4800" b="1" u="sng" dirty="0" smtClean="0">
                <a:latin typeface="Arial Black" pitchFamily="34" charset="0"/>
              </a:rPr>
              <a:t>SEVERİM.</a:t>
            </a:r>
            <a:endParaRPr lang="tr-TR" sz="4800" b="1" u="sng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30</Words>
  <Application>Microsoft Office PowerPoint</Application>
  <PresentationFormat>Ekran Gösterisi (4:3)</PresentationFormat>
  <Paragraphs>10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Avni</dc:creator>
  <cp:lastModifiedBy>Avni</cp:lastModifiedBy>
  <cp:revision>8</cp:revision>
  <dcterms:created xsi:type="dcterms:W3CDTF">2012-03-01T18:37:36Z</dcterms:created>
  <dcterms:modified xsi:type="dcterms:W3CDTF">2012-04-12T13:33:51Z</dcterms:modified>
</cp:coreProperties>
</file>