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57" r:id="rId6"/>
    <p:sldId id="258" r:id="rId7"/>
    <p:sldId id="259" r:id="rId8"/>
    <p:sldId id="279" r:id="rId9"/>
    <p:sldId id="280" r:id="rId10"/>
    <p:sldId id="281" r:id="rId11"/>
    <p:sldId id="282" r:id="rId12"/>
    <p:sldId id="283" r:id="rId13"/>
    <p:sldId id="284" r:id="rId14"/>
    <p:sldId id="285" r:id="rId15"/>
    <p:sldId id="286"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F9FC04E-3145-480A-8567-C3C1BEB3F359}" type="datetimeFigureOut">
              <a:rPr lang="tr-TR" smtClean="0"/>
              <a:pPr/>
              <a:t>12.04.2012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4B59B67-58EF-4A5D-847E-4CC1D0EDCB1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FC04E-3145-480A-8567-C3C1BEB3F359}" type="datetimeFigureOut">
              <a:rPr lang="tr-TR" smtClean="0"/>
              <a:pPr/>
              <a:t>12.04.2012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59B67-58EF-4A5D-847E-4CC1D0EDCB1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Dikdörtgen"/>
          <p:cNvSpPr/>
          <p:nvPr/>
        </p:nvSpPr>
        <p:spPr>
          <a:xfrm>
            <a:off x="642910" y="1214423"/>
            <a:ext cx="7854075" cy="311623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tr-TR" sz="655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a:p>
            <a:pPr algn="ctr"/>
            <a:r>
              <a:rPr lang="tr-TR" sz="655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TURKISH FOLK TALES</a:t>
            </a:r>
            <a:endParaRPr lang="tr-TR" sz="655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rmAutofit fontScale="47500" lnSpcReduction="20000"/>
          </a:bodyPr>
          <a:lstStyle/>
          <a:p>
            <a:pPr>
              <a:buNone/>
            </a:pPr>
            <a:r>
              <a:rPr lang="tr-TR" b="1" dirty="0" smtClean="0"/>
              <a:t>		</a:t>
            </a:r>
            <a:r>
              <a:rPr lang="en-US" sz="2700" dirty="0" smtClean="0">
                <a:latin typeface="Comic Sans MS" pitchFamily="66" charset="0"/>
              </a:rPr>
              <a:t>One </a:t>
            </a:r>
            <a:r>
              <a:rPr lang="en-US" sz="2700" dirty="0">
                <a:latin typeface="Comic Sans MS" pitchFamily="66" charset="0"/>
              </a:rPr>
              <a:t>day, bald boy went by the river again and he said water in the river would not go less and I can build another palace to myself. His pride and greed makes him act like crazy. He was not even thinking anything else anymore. And all a sudden the magic cup fell into the river and bald boy try to catch it and he also fell of into the river. He was almost drowned. Eventually he saved his own life and able to make it shore but unfortunately all the gold he saved by the river stolen by thieves. </a:t>
            </a:r>
            <a:endParaRPr lang="en-US" sz="2700" dirty="0" smtClean="0">
              <a:latin typeface="Comic Sans MS" pitchFamily="66" charset="0"/>
            </a:endParaRPr>
          </a:p>
          <a:p>
            <a:pPr>
              <a:buNone/>
            </a:pPr>
            <a:r>
              <a:rPr lang="tr-TR" sz="2700" dirty="0" smtClean="0">
                <a:latin typeface="Comic Sans MS" pitchFamily="66" charset="0"/>
              </a:rPr>
              <a:t>		</a:t>
            </a:r>
            <a:r>
              <a:rPr lang="en-US" sz="2700" dirty="0" smtClean="0">
                <a:latin typeface="Comic Sans MS" pitchFamily="66" charset="0"/>
              </a:rPr>
              <a:t>Magic </a:t>
            </a:r>
            <a:r>
              <a:rPr lang="en-US" sz="2700" dirty="0">
                <a:latin typeface="Comic Sans MS" pitchFamily="66" charset="0"/>
              </a:rPr>
              <a:t>cup was missing and bald boy felt that there is no way to find it anymore. He went to his mother told her what happened while he was crying. </a:t>
            </a:r>
            <a:endParaRPr lang="en-US" sz="2700" dirty="0" smtClean="0">
              <a:latin typeface="Comic Sans MS" pitchFamily="66" charset="0"/>
            </a:endParaRPr>
          </a:p>
          <a:p>
            <a:pPr>
              <a:buNone/>
            </a:pPr>
            <a:r>
              <a:rPr lang="en-US" sz="2700" dirty="0">
                <a:latin typeface="Comic Sans MS" pitchFamily="66" charset="0"/>
              </a:rPr>
              <a:t/>
            </a:r>
            <a:br>
              <a:rPr lang="en-US" sz="2700" dirty="0">
                <a:latin typeface="Comic Sans MS" pitchFamily="66" charset="0"/>
              </a:rPr>
            </a:br>
            <a:r>
              <a:rPr lang="en-US" sz="2700" dirty="0">
                <a:latin typeface="Comic Sans MS" pitchFamily="66" charset="0"/>
              </a:rPr>
              <a:t>His mother said: “Do not worry my son. Something comes from nothing it goes to nothing. You did not earn that cup with your effort. On the top of it you become so spoiled as a result of having it. This is much better for you. At least you are not going to look people down anymore.”</a:t>
            </a:r>
            <a:endParaRPr lang="en-US" sz="2700" dirty="0" smtClean="0">
              <a:latin typeface="Comic Sans MS" pitchFamily="66" charset="0"/>
            </a:endParaRPr>
          </a:p>
          <a:p>
            <a:pPr>
              <a:buNone/>
            </a:pPr>
            <a:r>
              <a:rPr lang="tr-TR" sz="2700" dirty="0" smtClean="0">
                <a:latin typeface="Comic Sans MS" pitchFamily="66" charset="0"/>
              </a:rPr>
              <a:t>		</a:t>
            </a:r>
            <a:r>
              <a:rPr lang="en-US" sz="2700" dirty="0" smtClean="0">
                <a:latin typeface="Comic Sans MS" pitchFamily="66" charset="0"/>
              </a:rPr>
              <a:t>Bald </a:t>
            </a:r>
            <a:r>
              <a:rPr lang="en-US" sz="2700" dirty="0">
                <a:latin typeface="Comic Sans MS" pitchFamily="66" charset="0"/>
              </a:rPr>
              <a:t>boy agreed on those words and from that day on he never mentioned about the magic cup. </a:t>
            </a:r>
          </a:p>
        </p:txBody>
      </p:sp>
      <p:pic>
        <p:nvPicPr>
          <p:cNvPr id="1026" name="Picture 2" descr="C:\Users\Avni\Pictures\kelo__lan-logo-E81ED86F07-seeklogo_com.gif"/>
          <p:cNvPicPr>
            <a:picLocks noGrp="1" noChangeAspect="1" noChangeArrowheads="1"/>
          </p:cNvPicPr>
          <p:nvPr>
            <p:ph sz="half" idx="2"/>
          </p:nvPr>
        </p:nvPicPr>
        <p:blipFill>
          <a:blip r:embed="rId2"/>
          <a:srcRect/>
          <a:stretch>
            <a:fillRect/>
          </a:stretch>
        </p:blipFill>
        <p:spPr bwMode="auto">
          <a:xfrm>
            <a:off x="5286380" y="2214554"/>
            <a:ext cx="3244069" cy="3244069"/>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0482" name="AutoShape 2" descr="http://t3.gstatic.com/images?q=tbn:ANd9GcSwldMpDXTdld2WzLkIC3bh_5uvva_c4NvmuVm9_5bjAjXPhL96q-nZuI5l"/>
          <p:cNvSpPr>
            <a:spLocks noChangeAspect="1" noChangeArrowheads="1"/>
          </p:cNvSpPr>
          <p:nvPr/>
        </p:nvSpPr>
        <p:spPr bwMode="auto">
          <a:xfrm>
            <a:off x="155575" y="-868363"/>
            <a:ext cx="2524125" cy="181927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484" name="Picture 4" descr="http://t3.gstatic.com/images?q=tbn:ANd9GcSwldMpDXTdld2WzLkIC3bh_5uvva_c4NvmuVm9_5bjAjXPhL96q-nZuI5l"/>
          <p:cNvPicPr>
            <a:picLocks noChangeAspect="1" noChangeArrowheads="1"/>
          </p:cNvPicPr>
          <p:nvPr/>
        </p:nvPicPr>
        <p:blipFill>
          <a:blip r:embed="rId2" cstate="print"/>
          <a:srcRect/>
          <a:stretch>
            <a:fillRect/>
          </a:stretch>
        </p:blipFill>
        <p:spPr bwMode="auto">
          <a:xfrm>
            <a:off x="1043608" y="404664"/>
            <a:ext cx="6984776" cy="6048672"/>
          </a:xfrm>
          <a:prstGeom prst="rect">
            <a:avLst/>
          </a:prstGeom>
          <a:noFill/>
        </p:spPr>
      </p:pic>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5" name="4 Metin kutusu"/>
          <p:cNvSpPr txBox="1"/>
          <p:nvPr/>
        </p:nvSpPr>
        <p:spPr>
          <a:xfrm>
            <a:off x="323528" y="1844824"/>
            <a:ext cx="4320480" cy="4585871"/>
          </a:xfrm>
          <a:prstGeom prst="rect">
            <a:avLst/>
          </a:prstGeom>
          <a:noFill/>
        </p:spPr>
        <p:txBody>
          <a:bodyPr wrap="square" rtlCol="0">
            <a:spAutoFit/>
          </a:bodyPr>
          <a:lstStyle/>
          <a:p>
            <a:r>
              <a:rPr lang="tr-TR" dirty="0" smtClean="0"/>
              <a:t>   </a:t>
            </a:r>
            <a:r>
              <a:rPr lang="tr-TR" sz="2000" dirty="0" err="1" smtClean="0">
                <a:latin typeface="Comic Sans MS" pitchFamily="66" charset="0"/>
              </a:rPr>
              <a:t>Many</a:t>
            </a:r>
            <a:r>
              <a:rPr lang="tr-TR" sz="2000" dirty="0" smtClean="0">
                <a:latin typeface="Comic Sans MS" pitchFamily="66" charset="0"/>
              </a:rPr>
              <a:t> </a:t>
            </a:r>
            <a:r>
              <a:rPr lang="tr-TR" sz="2000" dirty="0" err="1" smtClean="0">
                <a:latin typeface="Comic Sans MS" pitchFamily="66" charset="0"/>
              </a:rPr>
              <a:t>many</a:t>
            </a:r>
            <a:r>
              <a:rPr lang="tr-TR" sz="2000" dirty="0" smtClean="0">
                <a:latin typeface="Comic Sans MS" pitchFamily="66" charset="0"/>
              </a:rPr>
              <a:t> </a:t>
            </a:r>
            <a:r>
              <a:rPr lang="tr-TR" sz="2000" dirty="0" err="1" smtClean="0">
                <a:latin typeface="Comic Sans MS" pitchFamily="66" charset="0"/>
              </a:rPr>
              <a:t>years</a:t>
            </a:r>
            <a:r>
              <a:rPr lang="tr-TR" sz="2000" dirty="0" smtClean="0">
                <a:latin typeface="Comic Sans MS" pitchFamily="66" charset="0"/>
              </a:rPr>
              <a:t> </a:t>
            </a:r>
            <a:r>
              <a:rPr lang="tr-TR" sz="2000" dirty="0" err="1" smtClean="0">
                <a:latin typeface="Comic Sans MS" pitchFamily="66" charset="0"/>
              </a:rPr>
              <a:t>ago</a:t>
            </a:r>
            <a:r>
              <a:rPr lang="tr-TR" sz="2000" dirty="0" smtClean="0">
                <a:latin typeface="Comic Sans MS" pitchFamily="66" charset="0"/>
              </a:rPr>
              <a:t>, </a:t>
            </a:r>
            <a:r>
              <a:rPr lang="tr-TR" sz="2000" dirty="0" err="1" smtClean="0">
                <a:latin typeface="Comic Sans MS" pitchFamily="66" charset="0"/>
              </a:rPr>
              <a:t>there</a:t>
            </a:r>
            <a:r>
              <a:rPr lang="tr-TR" sz="2000" dirty="0" smtClean="0">
                <a:latin typeface="Comic Sans MS" pitchFamily="66" charset="0"/>
              </a:rPr>
              <a:t> </a:t>
            </a:r>
            <a:r>
              <a:rPr lang="tr-TR" sz="2000" dirty="0" err="1" smtClean="0">
                <a:latin typeface="Comic Sans MS" pitchFamily="66" charset="0"/>
              </a:rPr>
              <a:t>was</a:t>
            </a:r>
            <a:r>
              <a:rPr lang="tr-TR" sz="2000" dirty="0" smtClean="0">
                <a:latin typeface="Comic Sans MS" pitchFamily="66" charset="0"/>
              </a:rPr>
              <a:t> a </a:t>
            </a:r>
            <a:r>
              <a:rPr lang="tr-TR" sz="2000" dirty="0" err="1" smtClean="0">
                <a:latin typeface="Comic Sans MS" pitchFamily="66" charset="0"/>
              </a:rPr>
              <a:t>young</a:t>
            </a:r>
            <a:r>
              <a:rPr lang="tr-TR" sz="2000" dirty="0" smtClean="0">
                <a:latin typeface="Comic Sans MS" pitchFamily="66" charset="0"/>
              </a:rPr>
              <a:t> </a:t>
            </a:r>
            <a:r>
              <a:rPr lang="tr-TR" sz="2000" dirty="0" err="1" smtClean="0">
                <a:latin typeface="Comic Sans MS" pitchFamily="66" charset="0"/>
              </a:rPr>
              <a:t>painter</a:t>
            </a:r>
            <a:r>
              <a:rPr lang="tr-TR" sz="2000" dirty="0" smtClean="0">
                <a:latin typeface="Comic Sans MS" pitchFamily="66" charset="0"/>
              </a:rPr>
              <a:t>. His name </a:t>
            </a:r>
            <a:r>
              <a:rPr lang="tr-TR" sz="2000" dirty="0" err="1" smtClean="0">
                <a:latin typeface="Comic Sans MS" pitchFamily="66" charset="0"/>
              </a:rPr>
              <a:t>was</a:t>
            </a:r>
            <a:r>
              <a:rPr lang="tr-TR" sz="2000" dirty="0" smtClean="0">
                <a:latin typeface="Comic Sans MS" pitchFamily="66" charset="0"/>
              </a:rPr>
              <a:t> Ferhat. </a:t>
            </a:r>
          </a:p>
          <a:p>
            <a:r>
              <a:rPr lang="tr-TR" sz="2000" dirty="0" smtClean="0">
                <a:latin typeface="Comic Sans MS" pitchFamily="66" charset="0"/>
              </a:rPr>
              <a:t>He </a:t>
            </a:r>
            <a:r>
              <a:rPr lang="tr-TR" sz="2000" dirty="0" err="1" smtClean="0">
                <a:latin typeface="Comic Sans MS" pitchFamily="66" charset="0"/>
              </a:rPr>
              <a:t>was</a:t>
            </a:r>
            <a:r>
              <a:rPr lang="tr-TR" sz="2000" dirty="0" smtClean="0">
                <a:latin typeface="Comic Sans MS" pitchFamily="66" charset="0"/>
              </a:rPr>
              <a:t> </a:t>
            </a:r>
            <a:r>
              <a:rPr lang="tr-TR" sz="2000" dirty="0" err="1" smtClean="0">
                <a:latin typeface="Comic Sans MS" pitchFamily="66" charset="0"/>
              </a:rPr>
              <a:t>handsome</a:t>
            </a:r>
            <a:r>
              <a:rPr lang="tr-TR" sz="2000" dirty="0" smtClean="0">
                <a:latin typeface="Comic Sans MS" pitchFamily="66" charset="0"/>
              </a:rPr>
              <a:t>. He </a:t>
            </a:r>
            <a:r>
              <a:rPr lang="tr-TR" sz="2000" dirty="0" err="1" smtClean="0">
                <a:latin typeface="Comic Sans MS" pitchFamily="66" charset="0"/>
              </a:rPr>
              <a:t>painted</a:t>
            </a:r>
            <a:r>
              <a:rPr lang="tr-TR" sz="2000" dirty="0" smtClean="0">
                <a:latin typeface="Comic Sans MS" pitchFamily="66" charset="0"/>
              </a:rPr>
              <a:t> </a:t>
            </a:r>
            <a:r>
              <a:rPr lang="tr-TR" sz="2000" dirty="0" err="1" smtClean="0">
                <a:latin typeface="Comic Sans MS" pitchFamily="66" charset="0"/>
              </a:rPr>
              <a:t>the</a:t>
            </a:r>
            <a:r>
              <a:rPr lang="tr-TR" sz="2000" dirty="0" smtClean="0">
                <a:latin typeface="Comic Sans MS" pitchFamily="66" charset="0"/>
              </a:rPr>
              <a:t> </a:t>
            </a:r>
            <a:r>
              <a:rPr lang="tr-TR" sz="2000" dirty="0" err="1" smtClean="0">
                <a:latin typeface="Comic Sans MS" pitchFamily="66" charset="0"/>
              </a:rPr>
              <a:t>palaces</a:t>
            </a:r>
            <a:r>
              <a:rPr lang="tr-TR" sz="2000" dirty="0" smtClean="0">
                <a:latin typeface="Comic Sans MS" pitchFamily="66" charset="0"/>
              </a:rPr>
              <a:t>.</a:t>
            </a:r>
          </a:p>
          <a:p>
            <a:r>
              <a:rPr lang="tr-TR" sz="2000" dirty="0">
                <a:latin typeface="Comic Sans MS" pitchFamily="66" charset="0"/>
              </a:rPr>
              <a:t> </a:t>
            </a:r>
            <a:r>
              <a:rPr lang="tr-TR" sz="2000" dirty="0" smtClean="0">
                <a:latin typeface="Comic Sans MS" pitchFamily="66" charset="0"/>
              </a:rPr>
              <a:t>  </a:t>
            </a:r>
            <a:r>
              <a:rPr lang="tr-TR" sz="2000" dirty="0" err="1" smtClean="0">
                <a:latin typeface="Comic Sans MS" pitchFamily="66" charset="0"/>
              </a:rPr>
              <a:t>One</a:t>
            </a:r>
            <a:r>
              <a:rPr lang="tr-TR" sz="2000" dirty="0" smtClean="0">
                <a:latin typeface="Comic Sans MS" pitchFamily="66" charset="0"/>
              </a:rPr>
              <a:t> </a:t>
            </a:r>
            <a:r>
              <a:rPr lang="tr-TR" sz="2000" dirty="0" err="1" smtClean="0">
                <a:latin typeface="Comic Sans MS" pitchFamily="66" charset="0"/>
              </a:rPr>
              <a:t>day</a:t>
            </a:r>
            <a:r>
              <a:rPr lang="tr-TR" sz="2000" dirty="0" smtClean="0">
                <a:latin typeface="Comic Sans MS" pitchFamily="66" charset="0"/>
              </a:rPr>
              <a:t>, he </a:t>
            </a:r>
            <a:r>
              <a:rPr lang="tr-TR" sz="2000" dirty="0" err="1" smtClean="0">
                <a:latin typeface="Comic Sans MS" pitchFamily="66" charset="0"/>
              </a:rPr>
              <a:t>saw</a:t>
            </a:r>
            <a:r>
              <a:rPr lang="tr-TR" sz="2000" dirty="0" smtClean="0">
                <a:latin typeface="Comic Sans MS" pitchFamily="66" charset="0"/>
              </a:rPr>
              <a:t> </a:t>
            </a:r>
            <a:r>
              <a:rPr lang="tr-TR" sz="2000" dirty="0" err="1" smtClean="0">
                <a:latin typeface="Comic Sans MS" pitchFamily="66" charset="0"/>
              </a:rPr>
              <a:t>the</a:t>
            </a:r>
            <a:r>
              <a:rPr lang="tr-TR" sz="2000" dirty="0" smtClean="0">
                <a:latin typeface="Comic Sans MS" pitchFamily="66" charset="0"/>
              </a:rPr>
              <a:t> </a:t>
            </a:r>
            <a:r>
              <a:rPr lang="tr-TR" sz="2000" dirty="0" err="1" smtClean="0">
                <a:latin typeface="Comic Sans MS" pitchFamily="66" charset="0"/>
              </a:rPr>
              <a:t>sister</a:t>
            </a:r>
            <a:r>
              <a:rPr lang="tr-TR" sz="2000" dirty="0" smtClean="0">
                <a:latin typeface="Comic Sans MS" pitchFamily="66" charset="0"/>
              </a:rPr>
              <a:t> of </a:t>
            </a:r>
            <a:r>
              <a:rPr lang="tr-TR" sz="2000" dirty="0" err="1" smtClean="0">
                <a:latin typeface="Comic Sans MS" pitchFamily="66" charset="0"/>
              </a:rPr>
              <a:t>the</a:t>
            </a:r>
            <a:r>
              <a:rPr lang="tr-TR" sz="2000" dirty="0" smtClean="0">
                <a:latin typeface="Comic Sans MS" pitchFamily="66" charset="0"/>
              </a:rPr>
              <a:t> Sultan of Amasya </a:t>
            </a:r>
            <a:r>
              <a:rPr lang="tr-TR" sz="2000" dirty="0" err="1" smtClean="0">
                <a:latin typeface="Comic Sans MS" pitchFamily="66" charset="0"/>
              </a:rPr>
              <a:t>and</a:t>
            </a:r>
            <a:r>
              <a:rPr lang="tr-TR" sz="2000" dirty="0" smtClean="0">
                <a:latin typeface="Comic Sans MS" pitchFamily="66" charset="0"/>
              </a:rPr>
              <a:t> he </a:t>
            </a:r>
            <a:r>
              <a:rPr lang="tr-TR" sz="2000" dirty="0" err="1" smtClean="0">
                <a:latin typeface="Comic Sans MS" pitchFamily="66" charset="0"/>
              </a:rPr>
              <a:t>loved</a:t>
            </a:r>
            <a:r>
              <a:rPr lang="tr-TR" sz="2000" dirty="0" smtClean="0">
                <a:latin typeface="Comic Sans MS" pitchFamily="66" charset="0"/>
              </a:rPr>
              <a:t> her. Her name </a:t>
            </a:r>
            <a:r>
              <a:rPr lang="tr-TR" sz="2000" dirty="0" err="1" smtClean="0">
                <a:latin typeface="Comic Sans MS" pitchFamily="66" charset="0"/>
              </a:rPr>
              <a:t>was</a:t>
            </a:r>
            <a:r>
              <a:rPr lang="tr-TR" sz="2000" dirty="0" smtClean="0">
                <a:latin typeface="Comic Sans MS" pitchFamily="66" charset="0"/>
              </a:rPr>
              <a:t> Şirin.</a:t>
            </a:r>
          </a:p>
          <a:p>
            <a:r>
              <a:rPr lang="tr-TR" sz="2000" dirty="0" err="1" smtClean="0">
                <a:latin typeface="Comic Sans MS" pitchFamily="66" charset="0"/>
              </a:rPr>
              <a:t>She</a:t>
            </a:r>
            <a:r>
              <a:rPr lang="tr-TR" sz="2000" dirty="0" smtClean="0">
                <a:latin typeface="Comic Sans MS" pitchFamily="66" charset="0"/>
              </a:rPr>
              <a:t> </a:t>
            </a:r>
            <a:r>
              <a:rPr lang="tr-TR" sz="2000" dirty="0" err="1" smtClean="0">
                <a:latin typeface="Comic Sans MS" pitchFamily="66" charset="0"/>
              </a:rPr>
              <a:t>was</a:t>
            </a:r>
            <a:r>
              <a:rPr lang="tr-TR" sz="2000" dirty="0" smtClean="0">
                <a:latin typeface="Comic Sans MS" pitchFamily="66" charset="0"/>
              </a:rPr>
              <a:t> a </a:t>
            </a:r>
            <a:r>
              <a:rPr lang="tr-TR" sz="2000" dirty="0" err="1" smtClean="0">
                <a:latin typeface="Comic Sans MS" pitchFamily="66" charset="0"/>
              </a:rPr>
              <a:t>beautiful</a:t>
            </a:r>
            <a:r>
              <a:rPr lang="tr-TR" sz="2000" dirty="0" smtClean="0">
                <a:latin typeface="Comic Sans MS" pitchFamily="66" charset="0"/>
              </a:rPr>
              <a:t> </a:t>
            </a:r>
            <a:r>
              <a:rPr lang="tr-TR" sz="2000" dirty="0" err="1" smtClean="0">
                <a:latin typeface="Comic Sans MS" pitchFamily="66" charset="0"/>
              </a:rPr>
              <a:t>girl</a:t>
            </a:r>
            <a:r>
              <a:rPr lang="tr-TR" sz="2000" dirty="0" smtClean="0">
                <a:latin typeface="Comic Sans MS" pitchFamily="66" charset="0"/>
              </a:rPr>
              <a:t>. </a:t>
            </a:r>
          </a:p>
          <a:p>
            <a:r>
              <a:rPr lang="tr-TR" sz="2000" dirty="0" err="1" smtClean="0">
                <a:latin typeface="Comic Sans MS" pitchFamily="66" charset="0"/>
              </a:rPr>
              <a:t>She</a:t>
            </a:r>
            <a:r>
              <a:rPr lang="tr-TR" sz="2000" dirty="0" smtClean="0">
                <a:latin typeface="Comic Sans MS" pitchFamily="66" charset="0"/>
              </a:rPr>
              <a:t> </a:t>
            </a:r>
            <a:r>
              <a:rPr lang="tr-TR" sz="2000" dirty="0" err="1" smtClean="0">
                <a:latin typeface="Comic Sans MS" pitchFamily="66" charset="0"/>
              </a:rPr>
              <a:t>was</a:t>
            </a:r>
            <a:r>
              <a:rPr lang="tr-TR" sz="2000" dirty="0" smtClean="0">
                <a:latin typeface="Comic Sans MS" pitchFamily="66" charset="0"/>
              </a:rPr>
              <a:t> </a:t>
            </a:r>
            <a:r>
              <a:rPr lang="tr-TR" sz="2000" dirty="0" err="1" smtClean="0">
                <a:latin typeface="Comic Sans MS" pitchFamily="66" charset="0"/>
              </a:rPr>
              <a:t>dark</a:t>
            </a:r>
            <a:r>
              <a:rPr lang="tr-TR" sz="2000" dirty="0" smtClean="0">
                <a:latin typeface="Comic Sans MS" pitchFamily="66" charset="0"/>
              </a:rPr>
              <a:t> </a:t>
            </a:r>
            <a:r>
              <a:rPr lang="tr-TR" sz="2000" dirty="0" err="1" smtClean="0">
                <a:latin typeface="Comic Sans MS" pitchFamily="66" charset="0"/>
              </a:rPr>
              <a:t>and</a:t>
            </a:r>
            <a:r>
              <a:rPr lang="tr-TR" sz="2000" dirty="0" smtClean="0">
                <a:latin typeface="Comic Sans MS" pitchFamily="66" charset="0"/>
              </a:rPr>
              <a:t> </a:t>
            </a:r>
            <a:r>
              <a:rPr lang="tr-TR" sz="2000" dirty="0" err="1" smtClean="0">
                <a:latin typeface="Comic Sans MS" pitchFamily="66" charset="0"/>
              </a:rPr>
              <a:t>she</a:t>
            </a:r>
            <a:r>
              <a:rPr lang="tr-TR" sz="2000" dirty="0" smtClean="0">
                <a:latin typeface="Comic Sans MS" pitchFamily="66" charset="0"/>
              </a:rPr>
              <a:t> had </a:t>
            </a:r>
            <a:r>
              <a:rPr lang="tr-TR" sz="2000" dirty="0" err="1" smtClean="0">
                <a:latin typeface="Comic Sans MS" pitchFamily="66" charset="0"/>
              </a:rPr>
              <a:t>long</a:t>
            </a:r>
            <a:r>
              <a:rPr lang="tr-TR" sz="2000" dirty="0" smtClean="0">
                <a:latin typeface="Comic Sans MS" pitchFamily="66" charset="0"/>
              </a:rPr>
              <a:t> </a:t>
            </a:r>
            <a:r>
              <a:rPr lang="tr-TR" sz="2000" dirty="0" err="1" smtClean="0">
                <a:latin typeface="Comic Sans MS" pitchFamily="66" charset="0"/>
              </a:rPr>
              <a:t>curly</a:t>
            </a:r>
            <a:r>
              <a:rPr lang="tr-TR" sz="2000" dirty="0" smtClean="0">
                <a:latin typeface="Comic Sans MS" pitchFamily="66" charset="0"/>
              </a:rPr>
              <a:t> </a:t>
            </a:r>
            <a:r>
              <a:rPr lang="tr-TR" sz="2000" dirty="0" err="1" smtClean="0">
                <a:latin typeface="Comic Sans MS" pitchFamily="66" charset="0"/>
              </a:rPr>
              <a:t>hair</a:t>
            </a:r>
            <a:r>
              <a:rPr lang="tr-TR" sz="2000" dirty="0" smtClean="0">
                <a:latin typeface="Comic Sans MS" pitchFamily="66" charset="0"/>
              </a:rPr>
              <a:t>.</a:t>
            </a:r>
          </a:p>
          <a:p>
            <a:endParaRPr lang="tr-TR" dirty="0" smtClean="0"/>
          </a:p>
          <a:p>
            <a:endParaRPr lang="tr-TR" dirty="0" smtClean="0"/>
          </a:p>
          <a:p>
            <a:endParaRPr lang="tr-TR" dirty="0" smtClean="0"/>
          </a:p>
          <a:p>
            <a:endParaRPr lang="tr-TR" dirty="0"/>
          </a:p>
        </p:txBody>
      </p:sp>
      <p:pic>
        <p:nvPicPr>
          <p:cNvPr id="4" name="Picture 10" descr="http://fwmail.net/img/i/2011/04/ferhat_ile_sirin_02.jpg"/>
          <p:cNvPicPr>
            <a:picLocks noChangeAspect="1" noChangeArrowheads="1"/>
          </p:cNvPicPr>
          <p:nvPr/>
        </p:nvPicPr>
        <p:blipFill>
          <a:blip r:embed="rId2" cstate="print"/>
          <a:srcRect/>
          <a:stretch>
            <a:fillRect/>
          </a:stretch>
        </p:blipFill>
        <p:spPr bwMode="auto">
          <a:xfrm>
            <a:off x="4932040" y="1844824"/>
            <a:ext cx="3600400" cy="3168352"/>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pic>
        <p:nvPicPr>
          <p:cNvPr id="9218" name="Picture 2" descr="http://www.yesilamasya.com/images/ferat.jpg"/>
          <p:cNvPicPr>
            <a:picLocks noChangeAspect="1" noChangeArrowheads="1"/>
          </p:cNvPicPr>
          <p:nvPr/>
        </p:nvPicPr>
        <p:blipFill>
          <a:blip r:embed="rId2" cstate="print"/>
          <a:srcRect/>
          <a:stretch>
            <a:fillRect/>
          </a:stretch>
        </p:blipFill>
        <p:spPr bwMode="auto">
          <a:xfrm>
            <a:off x="5220072" y="1124744"/>
            <a:ext cx="2952328" cy="3528392"/>
          </a:xfrm>
          <a:prstGeom prst="rect">
            <a:avLst/>
          </a:prstGeom>
          <a:noFill/>
        </p:spPr>
      </p:pic>
      <p:sp>
        <p:nvSpPr>
          <p:cNvPr id="3" name="2 Metin kutusu"/>
          <p:cNvSpPr txBox="1"/>
          <p:nvPr/>
        </p:nvSpPr>
        <p:spPr>
          <a:xfrm>
            <a:off x="1115616" y="1340768"/>
            <a:ext cx="3960440" cy="3477875"/>
          </a:xfrm>
          <a:prstGeom prst="rect">
            <a:avLst/>
          </a:prstGeom>
          <a:noFill/>
        </p:spPr>
        <p:txBody>
          <a:bodyPr wrap="square" rtlCol="0">
            <a:spAutoFit/>
          </a:bodyPr>
          <a:lstStyle/>
          <a:p>
            <a:r>
              <a:rPr lang="tr-TR" sz="2000" dirty="0" smtClean="0">
                <a:latin typeface="Comic Sans MS" pitchFamily="66" charset="0"/>
              </a:rPr>
              <a:t>   Ferhat </a:t>
            </a:r>
            <a:r>
              <a:rPr lang="tr-TR" sz="2000" dirty="0" err="1" smtClean="0">
                <a:latin typeface="Comic Sans MS" pitchFamily="66" charset="0"/>
              </a:rPr>
              <a:t>wanted</a:t>
            </a:r>
            <a:r>
              <a:rPr lang="tr-TR" sz="2000" dirty="0" smtClean="0">
                <a:latin typeface="Comic Sans MS" pitchFamily="66" charset="0"/>
              </a:rPr>
              <a:t> </a:t>
            </a:r>
            <a:r>
              <a:rPr lang="tr-TR" sz="2000" dirty="0" err="1" smtClean="0">
                <a:latin typeface="Comic Sans MS" pitchFamily="66" charset="0"/>
              </a:rPr>
              <a:t>to</a:t>
            </a:r>
            <a:r>
              <a:rPr lang="tr-TR" sz="2000" dirty="0" smtClean="0">
                <a:latin typeface="Comic Sans MS" pitchFamily="66" charset="0"/>
              </a:rPr>
              <a:t> </a:t>
            </a:r>
            <a:r>
              <a:rPr lang="tr-TR" sz="2000" dirty="0" err="1" smtClean="0">
                <a:latin typeface="Comic Sans MS" pitchFamily="66" charset="0"/>
              </a:rPr>
              <a:t>marry</a:t>
            </a:r>
            <a:r>
              <a:rPr lang="tr-TR" sz="2000" dirty="0" smtClean="0">
                <a:latin typeface="Comic Sans MS" pitchFamily="66" charset="0"/>
              </a:rPr>
              <a:t> </a:t>
            </a:r>
            <a:r>
              <a:rPr lang="tr-TR" sz="2000" dirty="0" err="1" smtClean="0">
                <a:latin typeface="Comic Sans MS" pitchFamily="66" charset="0"/>
              </a:rPr>
              <a:t>with</a:t>
            </a:r>
            <a:r>
              <a:rPr lang="tr-TR" sz="2000" dirty="0" smtClean="0">
                <a:latin typeface="Comic Sans MS" pitchFamily="66" charset="0"/>
              </a:rPr>
              <a:t> Şirin, but </a:t>
            </a:r>
            <a:r>
              <a:rPr lang="tr-TR" sz="2000" dirty="0" err="1" smtClean="0">
                <a:latin typeface="Comic Sans MS" pitchFamily="66" charset="0"/>
              </a:rPr>
              <a:t>the</a:t>
            </a:r>
            <a:r>
              <a:rPr lang="tr-TR" sz="2000" dirty="0" smtClean="0">
                <a:latin typeface="Comic Sans MS" pitchFamily="66" charset="0"/>
              </a:rPr>
              <a:t> Sultan </a:t>
            </a:r>
            <a:r>
              <a:rPr lang="tr-TR" sz="2000" dirty="0" err="1" smtClean="0">
                <a:latin typeface="Comic Sans MS" pitchFamily="66" charset="0"/>
              </a:rPr>
              <a:t>said</a:t>
            </a:r>
            <a:r>
              <a:rPr lang="tr-TR" sz="2000" dirty="0" smtClean="0">
                <a:latin typeface="Comic Sans MS" pitchFamily="66" charset="0"/>
              </a:rPr>
              <a:t>:’No!’</a:t>
            </a:r>
          </a:p>
          <a:p>
            <a:endParaRPr lang="tr-TR" sz="2000" dirty="0" smtClean="0">
              <a:latin typeface="Comic Sans MS" pitchFamily="66" charset="0"/>
            </a:endParaRPr>
          </a:p>
          <a:p>
            <a:r>
              <a:rPr lang="tr-TR" sz="2000" dirty="0" smtClean="0">
                <a:latin typeface="Comic Sans MS" pitchFamily="66" charset="0"/>
              </a:rPr>
              <a:t>    He </a:t>
            </a:r>
            <a:r>
              <a:rPr lang="tr-TR" sz="2000" dirty="0" err="1" smtClean="0">
                <a:latin typeface="Comic Sans MS" pitchFamily="66" charset="0"/>
              </a:rPr>
              <a:t>said</a:t>
            </a:r>
            <a:r>
              <a:rPr lang="tr-TR" sz="2000" dirty="0" smtClean="0">
                <a:latin typeface="Comic Sans MS" pitchFamily="66" charset="0"/>
              </a:rPr>
              <a:t>’ </a:t>
            </a:r>
            <a:r>
              <a:rPr lang="tr-TR" sz="2000" dirty="0" err="1" smtClean="0">
                <a:latin typeface="Comic Sans MS" pitchFamily="66" charset="0"/>
              </a:rPr>
              <a:t>If</a:t>
            </a:r>
            <a:r>
              <a:rPr lang="tr-TR" sz="2000" dirty="0" smtClean="0">
                <a:latin typeface="Comic Sans MS" pitchFamily="66" charset="0"/>
              </a:rPr>
              <a:t> Ferhat </a:t>
            </a:r>
            <a:r>
              <a:rPr lang="tr-TR" sz="2000" dirty="0" err="1" smtClean="0">
                <a:latin typeface="Comic Sans MS" pitchFamily="66" charset="0"/>
              </a:rPr>
              <a:t>brings</a:t>
            </a:r>
            <a:r>
              <a:rPr lang="tr-TR" sz="2000" dirty="0" smtClean="0">
                <a:latin typeface="Comic Sans MS" pitchFamily="66" charset="0"/>
              </a:rPr>
              <a:t> </a:t>
            </a:r>
            <a:r>
              <a:rPr lang="tr-TR" sz="2000" dirty="0" err="1" smtClean="0">
                <a:latin typeface="Comic Sans MS" pitchFamily="66" charset="0"/>
              </a:rPr>
              <a:t>water</a:t>
            </a:r>
            <a:r>
              <a:rPr lang="tr-TR" sz="2000" dirty="0" smtClean="0">
                <a:latin typeface="Comic Sans MS" pitchFamily="66" charset="0"/>
              </a:rPr>
              <a:t> </a:t>
            </a:r>
            <a:r>
              <a:rPr lang="tr-TR" sz="2000" dirty="0" err="1" smtClean="0">
                <a:latin typeface="Comic Sans MS" pitchFamily="66" charset="0"/>
              </a:rPr>
              <a:t>to</a:t>
            </a:r>
            <a:r>
              <a:rPr lang="tr-TR" sz="2000" dirty="0" smtClean="0">
                <a:latin typeface="Comic Sans MS" pitchFamily="66" charset="0"/>
              </a:rPr>
              <a:t> </a:t>
            </a:r>
            <a:r>
              <a:rPr lang="tr-TR" sz="2000" dirty="0" err="1" smtClean="0">
                <a:latin typeface="Comic Sans MS" pitchFamily="66" charset="0"/>
              </a:rPr>
              <a:t>the</a:t>
            </a:r>
            <a:r>
              <a:rPr lang="tr-TR" sz="2000" dirty="0" smtClean="0">
                <a:latin typeface="Comic Sans MS" pitchFamily="66" charset="0"/>
              </a:rPr>
              <a:t> </a:t>
            </a:r>
            <a:r>
              <a:rPr lang="tr-TR" sz="2000" dirty="0" err="1" smtClean="0">
                <a:latin typeface="Comic Sans MS" pitchFamily="66" charset="0"/>
              </a:rPr>
              <a:t>city</a:t>
            </a:r>
            <a:r>
              <a:rPr lang="tr-TR" sz="2000" dirty="0" smtClean="0">
                <a:latin typeface="Comic Sans MS" pitchFamily="66" charset="0"/>
              </a:rPr>
              <a:t> </a:t>
            </a:r>
            <a:r>
              <a:rPr lang="tr-TR" sz="2000" dirty="0" err="1" smtClean="0">
                <a:latin typeface="Comic Sans MS" pitchFamily="66" charset="0"/>
              </a:rPr>
              <a:t>from</a:t>
            </a:r>
            <a:r>
              <a:rPr lang="tr-TR" sz="2000" dirty="0" smtClean="0">
                <a:latin typeface="Comic Sans MS" pitchFamily="66" charset="0"/>
              </a:rPr>
              <a:t> </a:t>
            </a:r>
            <a:r>
              <a:rPr lang="tr-TR" sz="2000" dirty="0" err="1" smtClean="0">
                <a:latin typeface="Comic Sans MS" pitchFamily="66" charset="0"/>
              </a:rPr>
              <a:t>the</a:t>
            </a:r>
            <a:r>
              <a:rPr lang="tr-TR" sz="2000" dirty="0" smtClean="0">
                <a:latin typeface="Comic Sans MS" pitchFamily="66" charset="0"/>
              </a:rPr>
              <a:t> </a:t>
            </a:r>
            <a:r>
              <a:rPr lang="tr-TR" sz="2000" dirty="0" err="1" smtClean="0">
                <a:latin typeface="Comic Sans MS" pitchFamily="66" charset="0"/>
              </a:rPr>
              <a:t>mountains</a:t>
            </a:r>
            <a:r>
              <a:rPr lang="tr-TR" sz="2000" dirty="0" smtClean="0">
                <a:latin typeface="Comic Sans MS" pitchFamily="66" charset="0"/>
              </a:rPr>
              <a:t>, he can </a:t>
            </a:r>
            <a:r>
              <a:rPr lang="tr-TR" sz="2000" dirty="0" err="1" smtClean="0">
                <a:latin typeface="Comic Sans MS" pitchFamily="66" charset="0"/>
              </a:rPr>
              <a:t>marry</a:t>
            </a:r>
            <a:r>
              <a:rPr lang="tr-TR" sz="2000" dirty="0" smtClean="0">
                <a:latin typeface="Comic Sans MS" pitchFamily="66" charset="0"/>
              </a:rPr>
              <a:t> </a:t>
            </a:r>
            <a:r>
              <a:rPr lang="tr-TR" sz="2000" dirty="0" err="1" smtClean="0">
                <a:latin typeface="Comic Sans MS" pitchFamily="66" charset="0"/>
              </a:rPr>
              <a:t>with</a:t>
            </a:r>
            <a:r>
              <a:rPr lang="tr-TR" sz="2000" dirty="0" smtClean="0">
                <a:latin typeface="Comic Sans MS" pitchFamily="66" charset="0"/>
              </a:rPr>
              <a:t> my </a:t>
            </a:r>
            <a:r>
              <a:rPr lang="tr-TR" sz="2000" dirty="0" err="1" smtClean="0">
                <a:latin typeface="Comic Sans MS" pitchFamily="66" charset="0"/>
              </a:rPr>
              <a:t>sister</a:t>
            </a:r>
            <a:r>
              <a:rPr lang="tr-TR" sz="2000" dirty="0" smtClean="0">
                <a:latin typeface="Comic Sans MS" pitchFamily="66" charset="0"/>
              </a:rPr>
              <a:t>.’</a:t>
            </a:r>
          </a:p>
          <a:p>
            <a:endParaRPr lang="tr-TR" sz="2000" dirty="0" smtClean="0">
              <a:latin typeface="Comic Sans MS" pitchFamily="66" charset="0"/>
            </a:endParaRPr>
          </a:p>
          <a:p>
            <a:endParaRPr lang="tr-TR" sz="2000" dirty="0" smtClean="0">
              <a:latin typeface="Comic Sans MS" pitchFamily="66" charset="0"/>
            </a:endParaRPr>
          </a:p>
          <a:p>
            <a:endParaRPr lang="tr-TR" sz="2000" dirty="0" smtClean="0">
              <a:latin typeface="Comic Sans MS" pitchFamily="66" charset="0"/>
            </a:endParaRPr>
          </a:p>
          <a:p>
            <a:endParaRPr lang="tr-TR" sz="2000" dirty="0">
              <a:latin typeface="Comic Sans MS" pitchFamily="66" charset="0"/>
            </a:endParaRPr>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pic>
        <p:nvPicPr>
          <p:cNvPr id="9218" name="Picture 2" descr="http://www.yesilamasya.com/images/ferat.jpg"/>
          <p:cNvPicPr>
            <a:picLocks noChangeAspect="1" noChangeArrowheads="1"/>
          </p:cNvPicPr>
          <p:nvPr/>
        </p:nvPicPr>
        <p:blipFill>
          <a:blip r:embed="rId2" cstate="print"/>
          <a:srcRect/>
          <a:stretch>
            <a:fillRect/>
          </a:stretch>
        </p:blipFill>
        <p:spPr bwMode="auto">
          <a:xfrm>
            <a:off x="5220072" y="1124744"/>
            <a:ext cx="2952328" cy="3528392"/>
          </a:xfrm>
          <a:prstGeom prst="rect">
            <a:avLst/>
          </a:prstGeom>
          <a:noFill/>
        </p:spPr>
      </p:pic>
      <p:sp>
        <p:nvSpPr>
          <p:cNvPr id="3" name="2 Metin kutusu"/>
          <p:cNvSpPr txBox="1"/>
          <p:nvPr/>
        </p:nvSpPr>
        <p:spPr>
          <a:xfrm>
            <a:off x="1115616" y="1340768"/>
            <a:ext cx="3960440" cy="3477875"/>
          </a:xfrm>
          <a:prstGeom prst="rect">
            <a:avLst/>
          </a:prstGeom>
          <a:noFill/>
        </p:spPr>
        <p:txBody>
          <a:bodyPr wrap="square" rtlCol="0">
            <a:spAutoFit/>
          </a:bodyPr>
          <a:lstStyle/>
          <a:p>
            <a:r>
              <a:rPr lang="tr-TR" sz="2000" dirty="0" smtClean="0">
                <a:latin typeface="Comic Sans MS" pitchFamily="66" charset="0"/>
              </a:rPr>
              <a:t>   Ferhat </a:t>
            </a:r>
            <a:r>
              <a:rPr lang="tr-TR" sz="2000" dirty="0" err="1" smtClean="0">
                <a:latin typeface="Comic Sans MS" pitchFamily="66" charset="0"/>
              </a:rPr>
              <a:t>wanted</a:t>
            </a:r>
            <a:r>
              <a:rPr lang="tr-TR" sz="2000" dirty="0" smtClean="0">
                <a:latin typeface="Comic Sans MS" pitchFamily="66" charset="0"/>
              </a:rPr>
              <a:t> </a:t>
            </a:r>
            <a:r>
              <a:rPr lang="tr-TR" sz="2000" dirty="0" err="1" smtClean="0">
                <a:latin typeface="Comic Sans MS" pitchFamily="66" charset="0"/>
              </a:rPr>
              <a:t>to</a:t>
            </a:r>
            <a:r>
              <a:rPr lang="tr-TR" sz="2000" dirty="0" smtClean="0">
                <a:latin typeface="Comic Sans MS" pitchFamily="66" charset="0"/>
              </a:rPr>
              <a:t> </a:t>
            </a:r>
            <a:r>
              <a:rPr lang="tr-TR" sz="2000" dirty="0" err="1" smtClean="0">
                <a:latin typeface="Comic Sans MS" pitchFamily="66" charset="0"/>
              </a:rPr>
              <a:t>marry</a:t>
            </a:r>
            <a:r>
              <a:rPr lang="tr-TR" sz="2000" dirty="0" smtClean="0">
                <a:latin typeface="Comic Sans MS" pitchFamily="66" charset="0"/>
              </a:rPr>
              <a:t> </a:t>
            </a:r>
            <a:r>
              <a:rPr lang="tr-TR" sz="2000" dirty="0" err="1" smtClean="0">
                <a:latin typeface="Comic Sans MS" pitchFamily="66" charset="0"/>
              </a:rPr>
              <a:t>with</a:t>
            </a:r>
            <a:r>
              <a:rPr lang="tr-TR" sz="2000" dirty="0" smtClean="0">
                <a:latin typeface="Comic Sans MS" pitchFamily="66" charset="0"/>
              </a:rPr>
              <a:t> Şirin, but </a:t>
            </a:r>
            <a:r>
              <a:rPr lang="tr-TR" sz="2000" dirty="0" err="1" smtClean="0">
                <a:latin typeface="Comic Sans MS" pitchFamily="66" charset="0"/>
              </a:rPr>
              <a:t>the</a:t>
            </a:r>
            <a:r>
              <a:rPr lang="tr-TR" sz="2000" dirty="0" smtClean="0">
                <a:latin typeface="Comic Sans MS" pitchFamily="66" charset="0"/>
              </a:rPr>
              <a:t> Sultan </a:t>
            </a:r>
            <a:r>
              <a:rPr lang="tr-TR" sz="2000" dirty="0" err="1" smtClean="0">
                <a:latin typeface="Comic Sans MS" pitchFamily="66" charset="0"/>
              </a:rPr>
              <a:t>said</a:t>
            </a:r>
            <a:r>
              <a:rPr lang="tr-TR" sz="2000" dirty="0" smtClean="0">
                <a:latin typeface="Comic Sans MS" pitchFamily="66" charset="0"/>
              </a:rPr>
              <a:t>:’No!’</a:t>
            </a:r>
          </a:p>
          <a:p>
            <a:endParaRPr lang="tr-TR" sz="2000" dirty="0" smtClean="0">
              <a:latin typeface="Comic Sans MS" pitchFamily="66" charset="0"/>
            </a:endParaRPr>
          </a:p>
          <a:p>
            <a:r>
              <a:rPr lang="tr-TR" sz="2000" dirty="0" smtClean="0">
                <a:latin typeface="Comic Sans MS" pitchFamily="66" charset="0"/>
              </a:rPr>
              <a:t>    He </a:t>
            </a:r>
            <a:r>
              <a:rPr lang="tr-TR" sz="2000" dirty="0" err="1" smtClean="0">
                <a:latin typeface="Comic Sans MS" pitchFamily="66" charset="0"/>
              </a:rPr>
              <a:t>said</a:t>
            </a:r>
            <a:r>
              <a:rPr lang="tr-TR" sz="2000" dirty="0" smtClean="0">
                <a:latin typeface="Comic Sans MS" pitchFamily="66" charset="0"/>
              </a:rPr>
              <a:t>’ </a:t>
            </a:r>
            <a:r>
              <a:rPr lang="tr-TR" sz="2000" dirty="0" err="1" smtClean="0">
                <a:latin typeface="Comic Sans MS" pitchFamily="66" charset="0"/>
              </a:rPr>
              <a:t>If</a:t>
            </a:r>
            <a:r>
              <a:rPr lang="tr-TR" sz="2000" dirty="0" smtClean="0">
                <a:latin typeface="Comic Sans MS" pitchFamily="66" charset="0"/>
              </a:rPr>
              <a:t> Ferhat </a:t>
            </a:r>
            <a:r>
              <a:rPr lang="tr-TR" sz="2000" dirty="0" err="1" smtClean="0">
                <a:latin typeface="Comic Sans MS" pitchFamily="66" charset="0"/>
              </a:rPr>
              <a:t>brings</a:t>
            </a:r>
            <a:r>
              <a:rPr lang="tr-TR" sz="2000" dirty="0" smtClean="0">
                <a:latin typeface="Comic Sans MS" pitchFamily="66" charset="0"/>
              </a:rPr>
              <a:t> </a:t>
            </a:r>
            <a:r>
              <a:rPr lang="tr-TR" sz="2000" dirty="0" err="1" smtClean="0">
                <a:latin typeface="Comic Sans MS" pitchFamily="66" charset="0"/>
              </a:rPr>
              <a:t>water</a:t>
            </a:r>
            <a:r>
              <a:rPr lang="tr-TR" sz="2000" dirty="0" smtClean="0">
                <a:latin typeface="Comic Sans MS" pitchFamily="66" charset="0"/>
              </a:rPr>
              <a:t> </a:t>
            </a:r>
            <a:r>
              <a:rPr lang="tr-TR" sz="2000" dirty="0" err="1" smtClean="0">
                <a:latin typeface="Comic Sans MS" pitchFamily="66" charset="0"/>
              </a:rPr>
              <a:t>to</a:t>
            </a:r>
            <a:r>
              <a:rPr lang="tr-TR" sz="2000" dirty="0" smtClean="0">
                <a:latin typeface="Comic Sans MS" pitchFamily="66" charset="0"/>
              </a:rPr>
              <a:t> </a:t>
            </a:r>
            <a:r>
              <a:rPr lang="tr-TR" sz="2000" dirty="0" err="1" smtClean="0">
                <a:latin typeface="Comic Sans MS" pitchFamily="66" charset="0"/>
              </a:rPr>
              <a:t>the</a:t>
            </a:r>
            <a:r>
              <a:rPr lang="tr-TR" sz="2000" dirty="0" smtClean="0">
                <a:latin typeface="Comic Sans MS" pitchFamily="66" charset="0"/>
              </a:rPr>
              <a:t> </a:t>
            </a:r>
            <a:r>
              <a:rPr lang="tr-TR" sz="2000" dirty="0" err="1" smtClean="0">
                <a:latin typeface="Comic Sans MS" pitchFamily="66" charset="0"/>
              </a:rPr>
              <a:t>city</a:t>
            </a:r>
            <a:r>
              <a:rPr lang="tr-TR" sz="2000" dirty="0" smtClean="0">
                <a:latin typeface="Comic Sans MS" pitchFamily="66" charset="0"/>
              </a:rPr>
              <a:t> </a:t>
            </a:r>
            <a:r>
              <a:rPr lang="tr-TR" sz="2000" dirty="0" err="1" smtClean="0">
                <a:latin typeface="Comic Sans MS" pitchFamily="66" charset="0"/>
              </a:rPr>
              <a:t>from</a:t>
            </a:r>
            <a:r>
              <a:rPr lang="tr-TR" sz="2000" dirty="0" smtClean="0">
                <a:latin typeface="Comic Sans MS" pitchFamily="66" charset="0"/>
              </a:rPr>
              <a:t> </a:t>
            </a:r>
            <a:r>
              <a:rPr lang="tr-TR" sz="2000" dirty="0" err="1" smtClean="0">
                <a:latin typeface="Comic Sans MS" pitchFamily="66" charset="0"/>
              </a:rPr>
              <a:t>the</a:t>
            </a:r>
            <a:r>
              <a:rPr lang="tr-TR" sz="2000" dirty="0" smtClean="0">
                <a:latin typeface="Comic Sans MS" pitchFamily="66" charset="0"/>
              </a:rPr>
              <a:t> </a:t>
            </a:r>
            <a:r>
              <a:rPr lang="tr-TR" sz="2000" dirty="0" err="1" smtClean="0">
                <a:latin typeface="Comic Sans MS" pitchFamily="66" charset="0"/>
              </a:rPr>
              <a:t>mountains</a:t>
            </a:r>
            <a:r>
              <a:rPr lang="tr-TR" sz="2000" dirty="0" smtClean="0">
                <a:latin typeface="Comic Sans MS" pitchFamily="66" charset="0"/>
              </a:rPr>
              <a:t>, he can </a:t>
            </a:r>
            <a:r>
              <a:rPr lang="tr-TR" sz="2000" dirty="0" err="1" smtClean="0">
                <a:latin typeface="Comic Sans MS" pitchFamily="66" charset="0"/>
              </a:rPr>
              <a:t>marry</a:t>
            </a:r>
            <a:r>
              <a:rPr lang="tr-TR" sz="2000" dirty="0" smtClean="0">
                <a:latin typeface="Comic Sans MS" pitchFamily="66" charset="0"/>
              </a:rPr>
              <a:t> </a:t>
            </a:r>
            <a:r>
              <a:rPr lang="tr-TR" sz="2000" dirty="0" err="1" smtClean="0">
                <a:latin typeface="Comic Sans MS" pitchFamily="66" charset="0"/>
              </a:rPr>
              <a:t>with</a:t>
            </a:r>
            <a:r>
              <a:rPr lang="tr-TR" sz="2000" dirty="0" smtClean="0">
                <a:latin typeface="Comic Sans MS" pitchFamily="66" charset="0"/>
              </a:rPr>
              <a:t> my </a:t>
            </a:r>
            <a:r>
              <a:rPr lang="tr-TR" sz="2000" dirty="0" err="1" smtClean="0">
                <a:latin typeface="Comic Sans MS" pitchFamily="66" charset="0"/>
              </a:rPr>
              <a:t>sister</a:t>
            </a:r>
            <a:r>
              <a:rPr lang="tr-TR" sz="2000" dirty="0" smtClean="0">
                <a:latin typeface="Comic Sans MS" pitchFamily="66" charset="0"/>
              </a:rPr>
              <a:t>.’</a:t>
            </a:r>
          </a:p>
          <a:p>
            <a:endParaRPr lang="tr-TR" sz="2000" dirty="0" smtClean="0">
              <a:latin typeface="Comic Sans MS" pitchFamily="66" charset="0"/>
            </a:endParaRPr>
          </a:p>
          <a:p>
            <a:endParaRPr lang="tr-TR" sz="2000" dirty="0" smtClean="0">
              <a:latin typeface="Comic Sans MS" pitchFamily="66" charset="0"/>
            </a:endParaRPr>
          </a:p>
          <a:p>
            <a:endParaRPr lang="tr-TR" sz="2000" dirty="0" smtClean="0">
              <a:latin typeface="Comic Sans MS" pitchFamily="66" charset="0"/>
            </a:endParaRPr>
          </a:p>
          <a:p>
            <a:endParaRPr lang="tr-TR" sz="2000" dirty="0">
              <a:latin typeface="Comic Sans MS" pitchFamily="66" charset="0"/>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4" name="3 Dikdörtgen"/>
          <p:cNvSpPr/>
          <p:nvPr/>
        </p:nvSpPr>
        <p:spPr>
          <a:xfrm>
            <a:off x="142844" y="357167"/>
            <a:ext cx="8858312"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PREPARED </a:t>
            </a:r>
          </a:p>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BY</a:t>
            </a:r>
          </a:p>
          <a:p>
            <a:pPr algn="ct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986" name="Rectangle 2"/>
          <p:cNvSpPr>
            <a:spLocks noChangeArrowheads="1"/>
          </p:cNvSpPr>
          <p:nvPr/>
        </p:nvSpPr>
        <p:spPr bwMode="auto">
          <a:xfrm>
            <a:off x="3714744" y="2143116"/>
            <a:ext cx="2175596" cy="41549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Deniz Akıncı</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a:t>
            </a:r>
            <a:r>
              <a:rPr kumimoji="0" lang="tr-TR" sz="1200" b="1" i="0" u="none" strike="noStrike" cap="none" normalizeH="0" baseline="0" dirty="0" err="1" smtClean="0">
                <a:ln>
                  <a:noFill/>
                </a:ln>
                <a:solidFill>
                  <a:srgbClr val="C00000"/>
                </a:solidFill>
                <a:effectLst/>
                <a:latin typeface="Comic Sans MS" pitchFamily="66" charset="0"/>
                <a:cs typeface="Arial" pitchFamily="34" charset="0"/>
              </a:rPr>
              <a:t>İzel</a:t>
            </a:r>
            <a:r>
              <a:rPr kumimoji="0" lang="tr-TR" sz="1200" b="1" i="0" u="none" strike="noStrike" cap="none" normalizeH="0" baseline="0" dirty="0" smtClean="0">
                <a:ln>
                  <a:noFill/>
                </a:ln>
                <a:solidFill>
                  <a:srgbClr val="C00000"/>
                </a:solidFill>
                <a:effectLst/>
                <a:latin typeface="Comic Sans MS" pitchFamily="66" charset="0"/>
                <a:cs typeface="Arial" pitchFamily="34" charset="0"/>
              </a:rPr>
              <a:t> Çelik</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Ömer Faruk Arama</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Merve Sultan </a:t>
            </a:r>
            <a:r>
              <a:rPr kumimoji="0" lang="tr-TR" sz="1200" b="1" i="0" u="none" strike="noStrike" cap="none" normalizeH="0" baseline="0" dirty="0" err="1" smtClean="0">
                <a:ln>
                  <a:noFill/>
                </a:ln>
                <a:solidFill>
                  <a:srgbClr val="C00000"/>
                </a:solidFill>
                <a:effectLst/>
                <a:latin typeface="Comic Sans MS" pitchFamily="66" charset="0"/>
                <a:cs typeface="Arial" pitchFamily="34" charset="0"/>
              </a:rPr>
              <a:t>Uraldı</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İlayda Tatlı</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Esra Nurlu</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Miraç Şahin</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a:t>
            </a:r>
            <a:r>
              <a:rPr kumimoji="0" lang="tr-TR" sz="1200" b="1" i="0" u="none" strike="noStrike" cap="none" normalizeH="0" baseline="0" dirty="0" err="1" smtClean="0">
                <a:ln>
                  <a:noFill/>
                </a:ln>
                <a:solidFill>
                  <a:srgbClr val="C00000"/>
                </a:solidFill>
                <a:effectLst/>
                <a:latin typeface="Comic Sans MS" pitchFamily="66" charset="0"/>
                <a:cs typeface="Arial" pitchFamily="34" charset="0"/>
              </a:rPr>
              <a:t>Aleyna</a:t>
            </a:r>
            <a:r>
              <a:rPr kumimoji="0" lang="tr-TR" sz="1200" b="1" i="0" u="none" strike="noStrike" cap="none" normalizeH="0" baseline="0" dirty="0" smtClean="0">
                <a:ln>
                  <a:noFill/>
                </a:ln>
                <a:solidFill>
                  <a:srgbClr val="C00000"/>
                </a:solidFill>
                <a:effectLst/>
                <a:latin typeface="Comic Sans MS" pitchFamily="66" charset="0"/>
                <a:cs typeface="Arial" pitchFamily="34" charset="0"/>
              </a:rPr>
              <a:t> Bozkurt</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Buse Şimşek</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Bilge Sert</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Mehmet Buğra Karadeniz</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Görkem Doğan</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a:t>
            </a:r>
            <a:r>
              <a:rPr kumimoji="0" lang="tr-TR" sz="1200" b="1" i="0" u="none" strike="noStrike" cap="none" normalizeH="0" baseline="0" dirty="0" err="1" smtClean="0">
                <a:ln>
                  <a:noFill/>
                </a:ln>
                <a:solidFill>
                  <a:srgbClr val="C00000"/>
                </a:solidFill>
                <a:effectLst/>
                <a:latin typeface="Comic Sans MS" pitchFamily="66" charset="0"/>
                <a:cs typeface="Arial" pitchFamily="34" charset="0"/>
              </a:rPr>
              <a:t>Aleyna</a:t>
            </a:r>
            <a:r>
              <a:rPr kumimoji="0" lang="tr-TR" sz="1200" b="1" i="0" u="none" strike="noStrike" cap="none" normalizeH="0" baseline="0" dirty="0" smtClean="0">
                <a:ln>
                  <a:noFill/>
                </a:ln>
                <a:solidFill>
                  <a:srgbClr val="C00000"/>
                </a:solidFill>
                <a:effectLst/>
                <a:latin typeface="Comic Sans MS" pitchFamily="66" charset="0"/>
                <a:cs typeface="Arial" pitchFamily="34" charset="0"/>
              </a:rPr>
              <a:t> Gürkan</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Sinan Öner</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Erdem Taylan Çömez</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İrem Ayşe </a:t>
            </a:r>
            <a:r>
              <a:rPr kumimoji="0" lang="tr-TR" sz="1200" b="1" i="0" u="none" strike="noStrike" cap="none" normalizeH="0" baseline="0" dirty="0" err="1" smtClean="0">
                <a:ln>
                  <a:noFill/>
                </a:ln>
                <a:solidFill>
                  <a:srgbClr val="C00000"/>
                </a:solidFill>
                <a:effectLst/>
                <a:latin typeface="Comic Sans MS" pitchFamily="66" charset="0"/>
                <a:cs typeface="Arial" pitchFamily="34" charset="0"/>
              </a:rPr>
              <a:t>Altun</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a:t>
            </a:r>
            <a:r>
              <a:rPr kumimoji="0" lang="tr-TR" sz="1200" b="1" i="0" u="none" strike="noStrike" cap="none" normalizeH="0" baseline="0" dirty="0" err="1" smtClean="0">
                <a:ln>
                  <a:noFill/>
                </a:ln>
                <a:solidFill>
                  <a:srgbClr val="C00000"/>
                </a:solidFill>
                <a:effectLst/>
                <a:latin typeface="Comic Sans MS" pitchFamily="66" charset="0"/>
                <a:cs typeface="Arial" pitchFamily="34" charset="0"/>
              </a:rPr>
              <a:t>Zeliha</a:t>
            </a:r>
            <a:r>
              <a:rPr kumimoji="0" lang="tr-TR" sz="1200" b="1" i="0" u="none" strike="noStrike" cap="none" normalizeH="0" baseline="0" dirty="0" smtClean="0">
                <a:ln>
                  <a:noFill/>
                </a:ln>
                <a:solidFill>
                  <a:srgbClr val="C00000"/>
                </a:solidFill>
                <a:effectLst/>
                <a:latin typeface="Comic Sans MS" pitchFamily="66" charset="0"/>
                <a:cs typeface="Arial" pitchFamily="34" charset="0"/>
              </a:rPr>
              <a:t> Yaren Şahin</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Hidayet </a:t>
            </a:r>
            <a:r>
              <a:rPr kumimoji="0" lang="tr-TR" sz="1200" b="1" i="0" u="none" strike="noStrike" cap="none" normalizeH="0" baseline="0" dirty="0" err="1" smtClean="0">
                <a:ln>
                  <a:noFill/>
                </a:ln>
                <a:solidFill>
                  <a:srgbClr val="C00000"/>
                </a:solidFill>
                <a:effectLst/>
                <a:latin typeface="Comic Sans MS" pitchFamily="66" charset="0"/>
                <a:cs typeface="Arial" pitchFamily="34" charset="0"/>
              </a:rPr>
              <a:t>Bengü</a:t>
            </a:r>
            <a:r>
              <a:rPr kumimoji="0" lang="tr-TR" sz="1200" b="1" i="0" u="none" strike="noStrike" cap="none" normalizeH="0" baseline="0" dirty="0" smtClean="0">
                <a:ln>
                  <a:noFill/>
                </a:ln>
                <a:solidFill>
                  <a:srgbClr val="C00000"/>
                </a:solidFill>
                <a:effectLst/>
                <a:latin typeface="Comic Sans MS" pitchFamily="66" charset="0"/>
                <a:cs typeface="Arial" pitchFamily="34" charset="0"/>
              </a:rPr>
              <a:t> Anar</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a:t>
            </a:r>
            <a:r>
              <a:rPr kumimoji="0" lang="tr-TR" sz="1200" b="1" i="0" u="none" strike="noStrike" cap="none" normalizeH="0" baseline="0" dirty="0" err="1" smtClean="0">
                <a:ln>
                  <a:noFill/>
                </a:ln>
                <a:solidFill>
                  <a:srgbClr val="C00000"/>
                </a:solidFill>
                <a:effectLst/>
                <a:latin typeface="Comic Sans MS" pitchFamily="66" charset="0"/>
                <a:cs typeface="Arial" pitchFamily="34" charset="0"/>
              </a:rPr>
              <a:t>Nazmi</a:t>
            </a:r>
            <a:r>
              <a:rPr kumimoji="0" lang="tr-TR" sz="1200" b="1" i="0" u="none" strike="noStrike" cap="none" normalizeH="0" baseline="0" dirty="0" smtClean="0">
                <a:ln>
                  <a:noFill/>
                </a:ln>
                <a:solidFill>
                  <a:srgbClr val="C00000"/>
                </a:solidFill>
                <a:effectLst/>
                <a:latin typeface="Comic Sans MS" pitchFamily="66" charset="0"/>
                <a:cs typeface="Arial" pitchFamily="34" charset="0"/>
              </a:rPr>
              <a:t> Can Dikmen</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Başak Yıldız</a:t>
            </a:r>
            <a:endParaRPr kumimoji="0" lang="tr-TR" sz="800"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1200" b="1" i="0" u="none" strike="noStrike" cap="none" normalizeH="0" baseline="0" dirty="0" smtClean="0">
                <a:ln>
                  <a:noFill/>
                </a:ln>
                <a:solidFill>
                  <a:srgbClr val="C00000"/>
                </a:solidFill>
                <a:effectLst/>
                <a:latin typeface="Comic Sans MS" pitchFamily="66" charset="0"/>
                <a:cs typeface="Arial" pitchFamily="34" charset="0"/>
              </a:rPr>
              <a:t> </a:t>
            </a:r>
            <a:r>
              <a:rPr kumimoji="0" lang="tr-TR" sz="1200" b="1" i="0" u="none" strike="noStrike" cap="none" normalizeH="0" baseline="0" dirty="0" err="1" smtClean="0">
                <a:ln>
                  <a:noFill/>
                </a:ln>
                <a:solidFill>
                  <a:srgbClr val="C00000"/>
                </a:solidFill>
                <a:effectLst/>
                <a:latin typeface="Comic Sans MS" pitchFamily="66" charset="0"/>
                <a:cs typeface="Arial" pitchFamily="34" charset="0"/>
              </a:rPr>
              <a:t>Umay</a:t>
            </a:r>
            <a:r>
              <a:rPr kumimoji="0" lang="tr-TR" sz="1200" b="1" i="0" u="none" strike="noStrike" cap="none" normalizeH="0" baseline="0" dirty="0" smtClean="0">
                <a:ln>
                  <a:noFill/>
                </a:ln>
                <a:solidFill>
                  <a:srgbClr val="C00000"/>
                </a:solidFill>
                <a:effectLst/>
                <a:latin typeface="Comic Sans MS" pitchFamily="66" charset="0"/>
                <a:cs typeface="Arial" pitchFamily="34" charset="0"/>
              </a:rPr>
              <a:t> Budak </a:t>
            </a:r>
            <a:endParaRPr kumimoji="0" lang="tr-TR" sz="1800" b="1"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pic>
        <p:nvPicPr>
          <p:cNvPr id="27652" name="Picture 4" descr="http://okulweb.meb.gov.tr/34/02/315884/comenius/comenius_logo.jpg"/>
          <p:cNvPicPr>
            <a:picLocks noChangeAspect="1" noChangeArrowheads="1"/>
          </p:cNvPicPr>
          <p:nvPr/>
        </p:nvPicPr>
        <p:blipFill>
          <a:blip r:embed="rId2" cstate="print"/>
          <a:srcRect/>
          <a:stretch>
            <a:fillRect/>
          </a:stretch>
        </p:blipFill>
        <p:spPr bwMode="auto">
          <a:xfrm>
            <a:off x="2928926" y="714356"/>
            <a:ext cx="3614686" cy="2001884"/>
          </a:xfrm>
          <a:prstGeom prst="rect">
            <a:avLst/>
          </a:prstGeom>
          <a:noFill/>
        </p:spPr>
      </p:pic>
      <p:pic>
        <p:nvPicPr>
          <p:cNvPr id="27654" name="Picture 6" descr="http://www.9sn.net/resim/Slovakya-bayragi-Slovakia.GIF"/>
          <p:cNvPicPr>
            <a:picLocks noChangeAspect="1" noChangeArrowheads="1"/>
          </p:cNvPicPr>
          <p:nvPr/>
        </p:nvPicPr>
        <p:blipFill>
          <a:blip r:embed="rId3"/>
          <a:srcRect/>
          <a:stretch>
            <a:fillRect/>
          </a:stretch>
        </p:blipFill>
        <p:spPr bwMode="auto">
          <a:xfrm>
            <a:off x="857224" y="3143248"/>
            <a:ext cx="3198223" cy="2143140"/>
          </a:xfrm>
          <a:prstGeom prst="rect">
            <a:avLst/>
          </a:prstGeom>
          <a:noFill/>
        </p:spPr>
      </p:pic>
      <p:pic>
        <p:nvPicPr>
          <p:cNvPr id="27656" name="Picture 8" descr="http://www.yudumla.net/attachments/6082d1321633037/t-rk-bayra-resmi.jpg"/>
          <p:cNvPicPr>
            <a:picLocks noChangeAspect="1" noChangeArrowheads="1"/>
          </p:cNvPicPr>
          <p:nvPr/>
        </p:nvPicPr>
        <p:blipFill>
          <a:blip r:embed="rId4"/>
          <a:srcRect/>
          <a:stretch>
            <a:fillRect/>
          </a:stretch>
        </p:blipFill>
        <p:spPr bwMode="auto">
          <a:xfrm>
            <a:off x="5357818" y="3214686"/>
            <a:ext cx="2976583" cy="2000264"/>
          </a:xfrm>
          <a:prstGeom prst="rect">
            <a:avLst/>
          </a:prstGeom>
          <a:noFill/>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 name="1 Dikdörtgen"/>
          <p:cNvSpPr/>
          <p:nvPr/>
        </p:nvSpPr>
        <p:spPr>
          <a:xfrm>
            <a:off x="428597" y="357166"/>
            <a:ext cx="8143932" cy="550920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tr-T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tr-T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tr-TR" sz="4000" b="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CONTENT</a:t>
            </a:r>
          </a:p>
          <a:p>
            <a:pPr>
              <a:buFont typeface="Arial" pitchFamily="34" charset="0"/>
              <a:buChar char="•"/>
            </a:pP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BALD BOY AND A SQUIRREL</a:t>
            </a:r>
          </a:p>
          <a:p>
            <a:pPr>
              <a:buFont typeface="Arial" pitchFamily="34" charset="0"/>
              <a:buChar char="•"/>
            </a:pP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BALD BOY AND MAGIC CUP</a:t>
            </a:r>
          </a:p>
          <a:p>
            <a:pPr>
              <a:buFont typeface="Arial" pitchFamily="34" charset="0"/>
              <a:buChar char="•"/>
            </a:pPr>
            <a:r>
              <a:rPr lang="tr-TR"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FERHAT AND ŞİRİN</a:t>
            </a:r>
          </a:p>
          <a:p>
            <a:pPr>
              <a:buFont typeface="Arial" pitchFamily="34" charset="0"/>
              <a:buChar char="•"/>
            </a:pPr>
            <a:endParaRPr lang="tr-T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buFont typeface="Arial" pitchFamily="34" charset="0"/>
              <a:buChar char="•"/>
            </a:pPr>
            <a:endParaRPr lang="tr-TR"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9" name="8 Başlık"/>
          <p:cNvSpPr>
            <a:spLocks noGrp="1"/>
          </p:cNvSpPr>
          <p:nvPr>
            <p:ph type="title"/>
          </p:nvPr>
        </p:nvSpPr>
        <p:spPr/>
        <p:txBody>
          <a:bodyPr/>
          <a:lstStyle/>
          <a:p>
            <a:r>
              <a:rPr lang="en-US" b="1" dirty="0">
                <a:solidFill>
                  <a:srgbClr val="FF0000"/>
                </a:solidFill>
                <a:latin typeface="Comic Sans MS" pitchFamily="66" charset="0"/>
              </a:rPr>
              <a:t>Bald Boy and A Squirrel </a:t>
            </a:r>
            <a:endParaRPr lang="tr-TR" dirty="0">
              <a:solidFill>
                <a:srgbClr val="FF0000"/>
              </a:solidFill>
              <a:latin typeface="Comic Sans MS" pitchFamily="66" charset="0"/>
            </a:endParaRPr>
          </a:p>
        </p:txBody>
      </p:sp>
      <p:sp>
        <p:nvSpPr>
          <p:cNvPr id="10" name="9 İçerik Yer Tutucusu"/>
          <p:cNvSpPr>
            <a:spLocks noGrp="1"/>
          </p:cNvSpPr>
          <p:nvPr>
            <p:ph sz="half" idx="1"/>
          </p:nvPr>
        </p:nvSpPr>
        <p:spPr/>
        <p:txBody>
          <a:bodyPr>
            <a:normAutofit/>
          </a:bodyPr>
          <a:lstStyle/>
          <a:p>
            <a:pPr>
              <a:buNone/>
            </a:pPr>
            <a:r>
              <a:rPr lang="tr-TR" sz="1200" dirty="0" smtClean="0">
                <a:latin typeface="Comic Sans MS" pitchFamily="66" charset="0"/>
              </a:rPr>
              <a:t>		</a:t>
            </a:r>
            <a:r>
              <a:rPr lang="en-US" sz="1200" dirty="0" smtClean="0">
                <a:latin typeface="Comic Sans MS" pitchFamily="66" charset="0"/>
              </a:rPr>
              <a:t>Once </a:t>
            </a:r>
            <a:r>
              <a:rPr lang="en-US" sz="1200" dirty="0">
                <a:latin typeface="Comic Sans MS" pitchFamily="66" charset="0"/>
              </a:rPr>
              <a:t>upon a time there was a woman and his bald son was living in a town, they were so miserable due to poverty. Some times they would not have anything to eat at home; therefore, Bald Boy took a basket to his hand and go wander at the forest. He’s got some mushrooms and brought them to her mother to cook. That day was another gloomy day and it was foggy and rainy. Bald Boy went to the forest again to collect some mushrooms and he ate some of them on his way. Later on, he sat under a big and old tree to rest. When he looked up above the branches he saw a squirrel that was just staring at him. When she saw the Bald Boy she got off from the branch that she was standing and started to cry. Bald Boy held it and tried to calm her down, kissed her, hugged her</a:t>
            </a:r>
            <a:r>
              <a:rPr lang="en-US" sz="1200" dirty="0" smtClean="0">
                <a:latin typeface="Comic Sans MS" pitchFamily="66" charset="0"/>
              </a:rPr>
              <a:t>.</a:t>
            </a:r>
            <a:endParaRPr lang="tr-TR" sz="1200" dirty="0" smtClean="0">
              <a:latin typeface="Comic Sans MS" pitchFamily="66" charset="0"/>
            </a:endParaRPr>
          </a:p>
          <a:p>
            <a:pPr>
              <a:buNone/>
            </a:pPr>
            <a:r>
              <a:rPr lang="tr-TR" sz="1200" dirty="0" smtClean="0">
                <a:latin typeface="Comic Sans MS" pitchFamily="66" charset="0"/>
              </a:rPr>
              <a:t>		</a:t>
            </a:r>
            <a:r>
              <a:rPr lang="en-US" sz="1200" dirty="0" smtClean="0">
                <a:latin typeface="Comic Sans MS" pitchFamily="66" charset="0"/>
              </a:rPr>
              <a:t>Squirrel said, “</a:t>
            </a:r>
            <a:r>
              <a:rPr lang="en-US" sz="1200" dirty="0" err="1" smtClean="0">
                <a:latin typeface="Comic Sans MS" pitchFamily="66" charset="0"/>
              </a:rPr>
              <a:t>Aaah</a:t>
            </a:r>
            <a:r>
              <a:rPr lang="en-US" sz="1200" dirty="0" smtClean="0">
                <a:latin typeface="Comic Sans MS" pitchFamily="66" charset="0"/>
              </a:rPr>
              <a:t>, </a:t>
            </a:r>
            <a:r>
              <a:rPr lang="en-US" sz="1200" dirty="0" err="1" smtClean="0">
                <a:latin typeface="Comic Sans MS" pitchFamily="66" charset="0"/>
              </a:rPr>
              <a:t>Ahh</a:t>
            </a:r>
            <a:r>
              <a:rPr lang="en-US" sz="1200" dirty="0" smtClean="0">
                <a:latin typeface="Comic Sans MS" pitchFamily="66" charset="0"/>
              </a:rPr>
              <a:t>. You are treating me very friendly and it has not I had for a long time”. And Bald Boy talked about his poverty to the squirrel. And the squirrel feels pity on him and she said:” I will do a favor to you.”</a:t>
            </a:r>
            <a:endParaRPr lang="tr-TR" sz="1200" dirty="0">
              <a:latin typeface="Comic Sans MS" pitchFamily="66" charset="0"/>
            </a:endParaRPr>
          </a:p>
        </p:txBody>
      </p:sp>
      <p:pic>
        <p:nvPicPr>
          <p:cNvPr id="1026" name="Picture 2" descr="C:\Users\Avni\Pictures\keloglan-sincap.jpg"/>
          <p:cNvPicPr>
            <a:picLocks noGrp="1" noChangeAspect="1" noChangeArrowheads="1"/>
          </p:cNvPicPr>
          <p:nvPr>
            <p:ph sz="half" idx="2"/>
          </p:nvPr>
        </p:nvPicPr>
        <p:blipFill>
          <a:blip r:embed="rId2"/>
          <a:srcRect/>
          <a:stretch>
            <a:fillRect/>
          </a:stretch>
        </p:blipFill>
        <p:spPr bwMode="auto">
          <a:xfrm>
            <a:off x="4648200" y="1639026"/>
            <a:ext cx="3924328" cy="4322448"/>
          </a:xfrm>
          <a:prstGeom prst="rect">
            <a:avLst/>
          </a:prstGeom>
          <a:noFill/>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rmAutofit/>
          </a:bodyPr>
          <a:lstStyle/>
          <a:p>
            <a:pPr>
              <a:buNone/>
            </a:pPr>
            <a:r>
              <a:rPr lang="tr-TR" sz="1200" dirty="0" smtClean="0">
                <a:latin typeface="Comic Sans MS" pitchFamily="66" charset="0"/>
              </a:rPr>
              <a:t>        	</a:t>
            </a:r>
            <a:r>
              <a:rPr lang="en-US" sz="1200" dirty="0" smtClean="0">
                <a:latin typeface="Comic Sans MS" pitchFamily="66" charset="0"/>
              </a:rPr>
              <a:t/>
            </a:r>
            <a:br>
              <a:rPr lang="en-US" sz="1200" dirty="0" smtClean="0">
                <a:latin typeface="Comic Sans MS" pitchFamily="66" charset="0"/>
              </a:rPr>
            </a:br>
            <a:r>
              <a:rPr lang="en-US" sz="1200" dirty="0">
                <a:latin typeface="Comic Sans MS" pitchFamily="66" charset="0"/>
              </a:rPr>
              <a:t>They walked for hours and hours and eventually at the end of the forest they saw the rock cliff. The squirrel said that: “Go over the rock cliff and grouses are going to the welcome you. They would be asking you three question to you and you can answer them you will find out what is going to be your reward.”</a:t>
            </a:r>
            <a:r>
              <a:rPr lang="en-US" sz="1200" dirty="0" smtClean="0">
                <a:latin typeface="Comic Sans MS" pitchFamily="66" charset="0"/>
              </a:rPr>
              <a:t/>
            </a:r>
            <a:br>
              <a:rPr lang="en-US" sz="1200" dirty="0" smtClean="0">
                <a:latin typeface="Comic Sans MS" pitchFamily="66" charset="0"/>
              </a:rPr>
            </a:br>
            <a:r>
              <a:rPr lang="tr-TR" sz="1200" dirty="0" smtClean="0">
                <a:latin typeface="Comic Sans MS" pitchFamily="66" charset="0"/>
              </a:rPr>
              <a:t>	</a:t>
            </a:r>
            <a:r>
              <a:rPr lang="en-US" sz="1200" dirty="0" smtClean="0">
                <a:latin typeface="Comic Sans MS" pitchFamily="66" charset="0"/>
              </a:rPr>
              <a:t>Everything </a:t>
            </a:r>
            <a:r>
              <a:rPr lang="en-US" sz="1200" dirty="0">
                <a:latin typeface="Comic Sans MS" pitchFamily="66" charset="0"/>
              </a:rPr>
              <a:t>that the squirrel said becomes true and grouses welcomed the Bald Boy, The queen of the grouses said that: “We are going to ask you three question and if you can answer them you are going to get two jar of gold as a reward</a:t>
            </a:r>
            <a:r>
              <a:rPr lang="en-US" sz="1200" dirty="0" smtClean="0">
                <a:latin typeface="Comic Sans MS" pitchFamily="66" charset="0"/>
              </a:rPr>
              <a:t>.”</a:t>
            </a:r>
            <a:endParaRPr lang="tr-TR" sz="1200" dirty="0" smtClean="0">
              <a:latin typeface="Comic Sans MS" pitchFamily="66" charset="0"/>
            </a:endParaRPr>
          </a:p>
          <a:p>
            <a:pPr>
              <a:buNone/>
            </a:pPr>
            <a:r>
              <a:rPr lang="tr-TR" sz="1200" dirty="0">
                <a:latin typeface="Comic Sans MS" pitchFamily="66" charset="0"/>
              </a:rPr>
              <a:t>	</a:t>
            </a:r>
            <a:r>
              <a:rPr lang="tr-TR" sz="1200" dirty="0" smtClean="0">
                <a:latin typeface="Comic Sans MS" pitchFamily="66" charset="0"/>
              </a:rPr>
              <a:t>	</a:t>
            </a:r>
            <a:r>
              <a:rPr lang="en-US" sz="1200" dirty="0" smtClean="0">
                <a:latin typeface="Comic Sans MS" pitchFamily="66" charset="0"/>
              </a:rPr>
              <a:t> The queen showed to Bald Boy a cherry tree and said that; “tell me how many cherries on that tree.” Bald boy said “it is peace of cake as much as number of heather you’ve got. If you want to find out you can count them.”</a:t>
            </a:r>
            <a:br>
              <a:rPr lang="en-US" sz="1200" dirty="0" smtClean="0">
                <a:latin typeface="Comic Sans MS" pitchFamily="66" charset="0"/>
              </a:rPr>
            </a:br>
            <a:r>
              <a:rPr lang="en-US" sz="1200" dirty="0" smtClean="0">
                <a:latin typeface="Comic Sans MS" pitchFamily="66" charset="0"/>
              </a:rPr>
              <a:t>The answer is taken as a correct. </a:t>
            </a:r>
            <a:br>
              <a:rPr lang="en-US" sz="1200" dirty="0" smtClean="0">
                <a:latin typeface="Comic Sans MS" pitchFamily="66" charset="0"/>
              </a:rPr>
            </a:br>
            <a:r>
              <a:rPr lang="en-US" sz="1200" dirty="0" smtClean="0">
                <a:latin typeface="Comic Sans MS" pitchFamily="66" charset="0"/>
              </a:rPr>
              <a:t>Second question was that “where is the middle of the earth.” Bald Boy said you are standing on it if you don’t believe you can measure it. </a:t>
            </a:r>
            <a:endParaRPr lang="tr-TR" sz="1200" dirty="0"/>
          </a:p>
        </p:txBody>
      </p:sp>
      <p:pic>
        <p:nvPicPr>
          <p:cNvPr id="2050" name="Picture 2" descr="C:\Users\Avni\Pictures\keloglan.jpg"/>
          <p:cNvPicPr>
            <a:picLocks noGrp="1" noChangeAspect="1" noChangeArrowheads="1"/>
          </p:cNvPicPr>
          <p:nvPr>
            <p:ph sz="half" idx="2"/>
          </p:nvPr>
        </p:nvPicPr>
        <p:blipFill>
          <a:blip r:embed="rId2"/>
          <a:srcRect/>
          <a:stretch>
            <a:fillRect/>
          </a:stretch>
        </p:blipFill>
        <p:spPr bwMode="auto">
          <a:xfrm>
            <a:off x="4836770" y="1857364"/>
            <a:ext cx="3746749" cy="3857652"/>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Autofit/>
          </a:bodyPr>
          <a:lstStyle/>
          <a:p>
            <a:pPr>
              <a:buNone/>
            </a:pPr>
            <a:r>
              <a:rPr lang="en-US" sz="1200" dirty="0" smtClean="0">
                <a:latin typeface="Comic Sans MS" pitchFamily="66" charset="0"/>
              </a:rPr>
              <a:t/>
            </a:r>
            <a:br>
              <a:rPr lang="en-US" sz="1200" dirty="0" smtClean="0">
                <a:latin typeface="Comic Sans MS" pitchFamily="66" charset="0"/>
              </a:rPr>
            </a:br>
            <a:r>
              <a:rPr lang="en-US" sz="1200" dirty="0">
                <a:latin typeface="Comic Sans MS" pitchFamily="66" charset="0"/>
              </a:rPr>
              <a:t>This answer is also taken as a correct one again. </a:t>
            </a:r>
            <a:r>
              <a:rPr lang="en-US" sz="1200" dirty="0" smtClean="0">
                <a:latin typeface="Comic Sans MS" pitchFamily="66" charset="0"/>
              </a:rPr>
              <a:t/>
            </a:r>
            <a:br>
              <a:rPr lang="en-US" sz="1200" dirty="0" smtClean="0">
                <a:latin typeface="Comic Sans MS" pitchFamily="66" charset="0"/>
              </a:rPr>
            </a:br>
            <a:r>
              <a:rPr lang="en-US" sz="1200" dirty="0">
                <a:latin typeface="Comic Sans MS" pitchFamily="66" charset="0"/>
              </a:rPr>
              <a:t>For the last question the queen hold to walnuts and asked tell me which one is the heavier?</a:t>
            </a:r>
            <a:r>
              <a:rPr lang="en-US" sz="1200" dirty="0" smtClean="0">
                <a:latin typeface="Comic Sans MS" pitchFamily="66" charset="0"/>
              </a:rPr>
              <a:t/>
            </a:r>
            <a:br>
              <a:rPr lang="en-US" sz="1200" dirty="0" smtClean="0">
                <a:latin typeface="Comic Sans MS" pitchFamily="66" charset="0"/>
              </a:rPr>
            </a:br>
            <a:r>
              <a:rPr lang="en-US" sz="1200" dirty="0">
                <a:latin typeface="Comic Sans MS" pitchFamily="66" charset="0"/>
              </a:rPr>
              <a:t>The one that sinks into the water said Bald Boy</a:t>
            </a:r>
            <a:r>
              <a:rPr lang="en-US" sz="1200" dirty="0" smtClean="0">
                <a:latin typeface="Comic Sans MS" pitchFamily="66" charset="0"/>
              </a:rPr>
              <a:t/>
            </a:r>
            <a:br>
              <a:rPr lang="en-US" sz="1200" dirty="0" smtClean="0">
                <a:latin typeface="Comic Sans MS" pitchFamily="66" charset="0"/>
              </a:rPr>
            </a:br>
            <a:r>
              <a:rPr lang="en-US" sz="1200" dirty="0">
                <a:latin typeface="Comic Sans MS" pitchFamily="66" charset="0"/>
              </a:rPr>
              <a:t>As a result this answer is also taken correct and he has got two jar of gold. </a:t>
            </a:r>
            <a:r>
              <a:rPr lang="en-US" sz="1200" dirty="0" smtClean="0">
                <a:latin typeface="Comic Sans MS" pitchFamily="66" charset="0"/>
              </a:rPr>
              <a:t/>
            </a:r>
            <a:br>
              <a:rPr lang="en-US" sz="1200" dirty="0" smtClean="0">
                <a:latin typeface="Comic Sans MS" pitchFamily="66" charset="0"/>
              </a:rPr>
            </a:br>
            <a:r>
              <a:rPr lang="en-US" sz="1200" dirty="0">
                <a:latin typeface="Comic Sans MS" pitchFamily="66" charset="0"/>
              </a:rPr>
              <a:t>He run to his house and gave the jars of treasures to his mother and went back to the forest to look for the squirrel and when he found it the squirrel was still crying. “I” said the squirrel, “I am the daughter of a Sultan but I was enchanted and I became a squirrel”</a:t>
            </a:r>
            <a:r>
              <a:rPr lang="en-US" sz="1200" dirty="0" smtClean="0">
                <a:latin typeface="Comic Sans MS" pitchFamily="66" charset="0"/>
              </a:rPr>
              <a:t/>
            </a:r>
            <a:br>
              <a:rPr lang="en-US" sz="1200" dirty="0" smtClean="0">
                <a:latin typeface="Comic Sans MS" pitchFamily="66" charset="0"/>
              </a:rPr>
            </a:br>
            <a:r>
              <a:rPr lang="tr-TR" sz="1200" dirty="0" smtClean="0">
                <a:latin typeface="Comic Sans MS" pitchFamily="66" charset="0"/>
              </a:rPr>
              <a:t>	</a:t>
            </a:r>
            <a:r>
              <a:rPr lang="en-US" sz="1200" dirty="0" smtClean="0">
                <a:latin typeface="Comic Sans MS" pitchFamily="66" charset="0"/>
              </a:rPr>
              <a:t> </a:t>
            </a:r>
            <a:r>
              <a:rPr lang="en-US" sz="1200" dirty="0">
                <a:latin typeface="Comic Sans MS" pitchFamily="66" charset="0"/>
              </a:rPr>
              <a:t>The Bald Boy wanted to help her but squirrel said “It is very difficult” You have to go to the Mountain of </a:t>
            </a:r>
            <a:r>
              <a:rPr lang="en-US" sz="1200" dirty="0" err="1">
                <a:latin typeface="Comic Sans MS" pitchFamily="66" charset="0"/>
              </a:rPr>
              <a:t>Kaf</a:t>
            </a:r>
            <a:r>
              <a:rPr lang="en-US" sz="1200" dirty="0">
                <a:latin typeface="Comic Sans MS" pitchFamily="66" charset="0"/>
              </a:rPr>
              <a:t> and you have to pass through a mountain that is guarded by a dragon and you will gather and fetch me the water of emerald. </a:t>
            </a:r>
            <a:endParaRPr lang="tr-TR" sz="1200" dirty="0" smtClean="0">
              <a:latin typeface="Comic Sans MS" pitchFamily="66" charset="0"/>
            </a:endParaRPr>
          </a:p>
          <a:p>
            <a:pPr>
              <a:buNone/>
            </a:pPr>
            <a:r>
              <a:rPr lang="tr-TR" sz="1200" dirty="0">
                <a:latin typeface="Comic Sans MS" pitchFamily="66" charset="0"/>
              </a:rPr>
              <a:t>	</a:t>
            </a:r>
            <a:r>
              <a:rPr lang="tr-TR" sz="1200" dirty="0" smtClean="0">
                <a:latin typeface="Comic Sans MS" pitchFamily="66" charset="0"/>
              </a:rPr>
              <a:t>	</a:t>
            </a:r>
            <a:r>
              <a:rPr lang="en-US" sz="1200" dirty="0">
                <a:latin typeface="Comic Sans MS" pitchFamily="66" charset="0"/>
              </a:rPr>
              <a:t> Bald boy went to the town and bought a very sharp sword and went to mountain of </a:t>
            </a:r>
            <a:r>
              <a:rPr lang="en-US" sz="1200" dirty="0" err="1">
                <a:latin typeface="Comic Sans MS" pitchFamily="66" charset="0"/>
              </a:rPr>
              <a:t>Kaf</a:t>
            </a:r>
            <a:r>
              <a:rPr lang="en-US" sz="1200" dirty="0">
                <a:latin typeface="Comic Sans MS" pitchFamily="66" charset="0"/>
              </a:rPr>
              <a:t>. There were giant snakes guarding to front of the cave and Bald Boy was able to kill them by his sword. </a:t>
            </a:r>
            <a:r>
              <a:rPr lang="en-US" sz="1200" dirty="0" smtClean="0">
                <a:latin typeface="Comic Sans MS" pitchFamily="66" charset="0"/>
              </a:rPr>
              <a:t/>
            </a:r>
            <a:br>
              <a:rPr lang="en-US" sz="1200" dirty="0" smtClean="0">
                <a:latin typeface="Comic Sans MS" pitchFamily="66" charset="0"/>
              </a:rPr>
            </a:br>
            <a:endParaRPr lang="tr-TR" sz="1200" dirty="0">
              <a:latin typeface="Comic Sans MS" pitchFamily="66" charset="0"/>
            </a:endParaRPr>
          </a:p>
        </p:txBody>
      </p:sp>
      <p:pic>
        <p:nvPicPr>
          <p:cNvPr id="3074" name="Picture 2" descr="C:\Users\Avni\Pictures\keloglan.jpg"/>
          <p:cNvPicPr>
            <a:picLocks noGrp="1" noChangeAspect="1" noChangeArrowheads="1"/>
          </p:cNvPicPr>
          <p:nvPr>
            <p:ph sz="half" idx="2"/>
          </p:nvPr>
        </p:nvPicPr>
        <p:blipFill>
          <a:blip r:embed="rId2"/>
          <a:srcRect/>
          <a:stretch>
            <a:fillRect/>
          </a:stretch>
        </p:blipFill>
        <p:spPr bwMode="auto">
          <a:xfrm>
            <a:off x="4929190" y="1600200"/>
            <a:ext cx="3500462" cy="4525963"/>
          </a:xfrm>
          <a:prstGeom prst="rect">
            <a:avLst/>
          </a:prstGeom>
          <a:noFill/>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normAutofit/>
          </a:bodyPr>
          <a:lstStyle/>
          <a:p>
            <a:pPr>
              <a:buNone/>
            </a:pPr>
            <a:r>
              <a:rPr lang="tr-TR" sz="2200" dirty="0" smtClean="0">
                <a:latin typeface="Comic Sans MS" pitchFamily="66" charset="0"/>
              </a:rPr>
              <a:t>		</a:t>
            </a:r>
            <a:r>
              <a:rPr lang="en-US" sz="1200" dirty="0" smtClean="0">
                <a:latin typeface="Comic Sans MS" pitchFamily="66" charset="0"/>
              </a:rPr>
              <a:t>When </a:t>
            </a:r>
            <a:r>
              <a:rPr lang="en-US" sz="1200" dirty="0">
                <a:latin typeface="Comic Sans MS" pitchFamily="66" charset="0"/>
              </a:rPr>
              <a:t>the dragon heard the sounds of the snakes; he flied to around to see what was going on. Bald Boy took it as an advantage and got the emerald water put it in to a bottle. </a:t>
            </a:r>
            <a:r>
              <a:rPr lang="en-US" sz="1200" dirty="0" smtClean="0">
                <a:latin typeface="Comic Sans MS" pitchFamily="66" charset="0"/>
              </a:rPr>
              <a:t/>
            </a:r>
            <a:br>
              <a:rPr lang="en-US" sz="1200" dirty="0" smtClean="0">
                <a:latin typeface="Comic Sans MS" pitchFamily="66" charset="0"/>
              </a:rPr>
            </a:br>
            <a:r>
              <a:rPr lang="tr-TR" sz="1200" dirty="0" smtClean="0">
                <a:latin typeface="Comic Sans MS" pitchFamily="66" charset="0"/>
              </a:rPr>
              <a:t>	</a:t>
            </a:r>
            <a:r>
              <a:rPr lang="en-US" sz="1200" dirty="0" smtClean="0">
                <a:latin typeface="Comic Sans MS" pitchFamily="66" charset="0"/>
              </a:rPr>
              <a:t>He </a:t>
            </a:r>
            <a:r>
              <a:rPr lang="en-US" sz="1200" dirty="0">
                <a:latin typeface="Comic Sans MS" pitchFamily="66" charset="0"/>
              </a:rPr>
              <a:t>run back to the forest and found the squirrel. The squirrel was so happy to see that bald boy was accomplished the mission and as soon as she drunk to the water of emerald she becomes the prettiest girl on the earth. They went to the Sultan’s palace and when Sultan heard to the story he rewarded bald boy with millions of gold and treasuries. At the end, Bald Boy and his mother lived happily ever after</a:t>
            </a:r>
            <a:r>
              <a:rPr lang="en-US" sz="1200" b="1" dirty="0"/>
              <a:t>.</a:t>
            </a:r>
            <a:endParaRPr lang="tr-TR" sz="1200" dirty="0"/>
          </a:p>
        </p:txBody>
      </p:sp>
      <p:pic>
        <p:nvPicPr>
          <p:cNvPr id="4098" name="Picture 2" descr="C:\Users\Avni\Pictures\3596kel_sezon_2.png"/>
          <p:cNvPicPr>
            <a:picLocks noGrp="1" noChangeAspect="1" noChangeArrowheads="1"/>
          </p:cNvPicPr>
          <p:nvPr>
            <p:ph sz="half" idx="2"/>
          </p:nvPr>
        </p:nvPicPr>
        <p:blipFill>
          <a:blip r:embed="rId2"/>
          <a:srcRect/>
          <a:stretch>
            <a:fillRect/>
          </a:stretch>
        </p:blipFill>
        <p:spPr bwMode="auto">
          <a:xfrm>
            <a:off x="5278235" y="1600200"/>
            <a:ext cx="2778529" cy="4525963"/>
          </a:xfrm>
          <a:prstGeom prst="rect">
            <a:avLst/>
          </a:prstGeom>
          <a:noFill/>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r>
              <a:rPr lang="en-US" b="1" dirty="0">
                <a:solidFill>
                  <a:srgbClr val="FF0000"/>
                </a:solidFill>
                <a:latin typeface="Comic Sans MS" pitchFamily="66" charset="0"/>
              </a:rPr>
              <a:t>Bald Boy and Magic Cup</a:t>
            </a:r>
            <a:endParaRPr lang="tr-TR" dirty="0">
              <a:solidFill>
                <a:srgbClr val="FF0000"/>
              </a:solidFill>
              <a:latin typeface="Comic Sans MS" pitchFamily="66" charset="0"/>
            </a:endParaRPr>
          </a:p>
        </p:txBody>
      </p:sp>
      <p:sp>
        <p:nvSpPr>
          <p:cNvPr id="5" name="4 İçerik Yer Tutucusu"/>
          <p:cNvSpPr>
            <a:spLocks noGrp="1"/>
          </p:cNvSpPr>
          <p:nvPr>
            <p:ph sz="half" idx="1"/>
          </p:nvPr>
        </p:nvSpPr>
        <p:spPr/>
        <p:txBody>
          <a:bodyPr>
            <a:normAutofit fontScale="32500" lnSpcReduction="20000"/>
          </a:bodyPr>
          <a:lstStyle/>
          <a:p>
            <a:pPr>
              <a:buNone/>
            </a:pPr>
            <a:r>
              <a:rPr lang="tr-TR" sz="2500" dirty="0" smtClean="0">
                <a:latin typeface="Comic Sans MS" pitchFamily="66" charset="0"/>
              </a:rPr>
              <a:t> 		</a:t>
            </a:r>
            <a:r>
              <a:rPr lang="en-US" sz="4000" dirty="0" smtClean="0">
                <a:latin typeface="Comic Sans MS" pitchFamily="66" charset="0"/>
              </a:rPr>
              <a:t>Once </a:t>
            </a:r>
            <a:r>
              <a:rPr lang="en-US" sz="4000" dirty="0">
                <a:latin typeface="Comic Sans MS" pitchFamily="66" charset="0"/>
              </a:rPr>
              <a:t>upon a time there was a bald boy; his mother calls him baldy boy. One day he asked his mother’s permission to go to the fishing. He thought that he might be his lucky day and he can catch couple of fishes so they can have a nice meal. </a:t>
            </a:r>
            <a:endParaRPr lang="en-US" sz="4000" dirty="0" smtClean="0">
              <a:latin typeface="Comic Sans MS" pitchFamily="66" charset="0"/>
            </a:endParaRPr>
          </a:p>
          <a:p>
            <a:pPr>
              <a:buNone/>
            </a:pPr>
            <a:r>
              <a:rPr lang="tr-TR" sz="4000" dirty="0" smtClean="0">
                <a:latin typeface="Comic Sans MS" pitchFamily="66" charset="0"/>
              </a:rPr>
              <a:t>		</a:t>
            </a:r>
            <a:r>
              <a:rPr lang="en-US" sz="4000" dirty="0" smtClean="0">
                <a:latin typeface="Comic Sans MS" pitchFamily="66" charset="0"/>
              </a:rPr>
              <a:t>He </a:t>
            </a:r>
            <a:r>
              <a:rPr lang="en-US" sz="4000" dirty="0">
                <a:latin typeface="Comic Sans MS" pitchFamily="66" charset="0"/>
              </a:rPr>
              <a:t>went by the river and he threw his hook into the river. By the noon he caught a big fish. This fish was so pretty. Its scales were as bright as silver, its eyes were as bright as a glass…</a:t>
            </a:r>
            <a:endParaRPr lang="en-US" sz="4000" dirty="0" smtClean="0">
              <a:latin typeface="Comic Sans MS" pitchFamily="66" charset="0"/>
            </a:endParaRPr>
          </a:p>
          <a:p>
            <a:pPr>
              <a:buNone/>
            </a:pPr>
            <a:r>
              <a:rPr lang="tr-TR" sz="4000" dirty="0" smtClean="0">
                <a:latin typeface="Comic Sans MS" pitchFamily="66" charset="0"/>
              </a:rPr>
              <a:t>		</a:t>
            </a:r>
            <a:r>
              <a:rPr lang="en-US" sz="4000" dirty="0" smtClean="0">
                <a:latin typeface="Comic Sans MS" pitchFamily="66" charset="0"/>
              </a:rPr>
              <a:t>Bald </a:t>
            </a:r>
            <a:r>
              <a:rPr lang="en-US" sz="4000" dirty="0">
                <a:latin typeface="Comic Sans MS" pitchFamily="66" charset="0"/>
              </a:rPr>
              <a:t>boy cleaned its scales, he split it in two pieces and he saw there is a huge cup in its stomach. He felt so happy and so lucky and he thought that I will bring my mother both of them: the fish and the cup.</a:t>
            </a:r>
            <a:endParaRPr lang="en-US" sz="4000" dirty="0" smtClean="0">
              <a:latin typeface="Comic Sans MS" pitchFamily="66" charset="0"/>
            </a:endParaRPr>
          </a:p>
          <a:p>
            <a:pPr>
              <a:buNone/>
            </a:pPr>
            <a:r>
              <a:rPr lang="tr-TR" sz="4000" dirty="0" smtClean="0">
                <a:latin typeface="Comic Sans MS" pitchFamily="66" charset="0"/>
              </a:rPr>
              <a:t>		</a:t>
            </a:r>
            <a:r>
              <a:rPr lang="en-US" sz="4000" dirty="0" smtClean="0">
                <a:latin typeface="Comic Sans MS" pitchFamily="66" charset="0"/>
              </a:rPr>
              <a:t>He </a:t>
            </a:r>
            <a:r>
              <a:rPr lang="en-US" sz="4000" dirty="0">
                <a:latin typeface="Comic Sans MS" pitchFamily="66" charset="0"/>
              </a:rPr>
              <a:t>filled the cup with water and he wanted to clean the fish. And then something unnatural happened. The water that he has been poured from the cup becomes gold. He could not believe it to his eyes and he tried couple of times. This might be a magic cup. He said I have to let my mother know about it to himself and run to his home. </a:t>
            </a:r>
            <a:endParaRPr lang="en-US" sz="4000" dirty="0" smtClean="0">
              <a:latin typeface="Comic Sans MS" pitchFamily="66" charset="0"/>
            </a:endParaRPr>
          </a:p>
          <a:p>
            <a:pPr>
              <a:buNone/>
            </a:pPr>
            <a:endParaRPr lang="tr-TR" sz="4000" dirty="0"/>
          </a:p>
        </p:txBody>
      </p:sp>
      <p:pic>
        <p:nvPicPr>
          <p:cNvPr id="2050" name="Picture 2" descr="C:\Users\Avni\Pictures\keloglan-kirmizi-tas.gif"/>
          <p:cNvPicPr>
            <a:picLocks noGrp="1" noChangeAspect="1" noChangeArrowheads="1" noCrop="1"/>
          </p:cNvPicPr>
          <p:nvPr>
            <p:ph sz="half" idx="2"/>
          </p:nvPr>
        </p:nvPicPr>
        <p:blipFill>
          <a:blip r:embed="rId2"/>
          <a:srcRect/>
          <a:stretch>
            <a:fillRect/>
          </a:stretch>
        </p:blipFill>
        <p:spPr bwMode="auto">
          <a:xfrm>
            <a:off x="4643438" y="1785926"/>
            <a:ext cx="4038600" cy="3375175"/>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a:xfrm>
            <a:off x="457200" y="1571612"/>
            <a:ext cx="4038600" cy="4554551"/>
          </a:xfrm>
        </p:spPr>
        <p:txBody>
          <a:bodyPr>
            <a:normAutofit lnSpcReduction="10000"/>
          </a:bodyPr>
          <a:lstStyle/>
          <a:p>
            <a:pPr>
              <a:buNone/>
            </a:pPr>
            <a:r>
              <a:rPr lang="tr-TR" sz="2500" dirty="0" smtClean="0">
                <a:latin typeface="Comic Sans MS" pitchFamily="66" charset="0"/>
              </a:rPr>
              <a:t>		</a:t>
            </a:r>
            <a:r>
              <a:rPr lang="en-US" sz="1300" dirty="0" smtClean="0">
                <a:latin typeface="Comic Sans MS" pitchFamily="66" charset="0"/>
              </a:rPr>
              <a:t>Later </a:t>
            </a:r>
            <a:r>
              <a:rPr lang="en-US" sz="1300" dirty="0">
                <a:latin typeface="Comic Sans MS" pitchFamily="66" charset="0"/>
              </a:rPr>
              <a:t>on he tried it again and he filled the magic cup with water and emptied and every time he emptied all the water became gold. After a while, he was the richest person on this town. He was even wealthier than the emperor. A Couple of days after, he built a big palace to himself and he hired maids. He was able to buy everything he wanted and everything he would like to eat. At the end though, he became a bit naughty and spoiled. He started to spend his money on unnecessary things and he even did not consider his mother who advised him to be careful and be wise. He was saying that “I’ve got the magic cup and I can do whatever I want to”. </a:t>
            </a:r>
            <a:endParaRPr lang="en-US" sz="1300" dirty="0" smtClean="0">
              <a:latin typeface="Comic Sans MS" pitchFamily="66" charset="0"/>
            </a:endParaRPr>
          </a:p>
          <a:p>
            <a:pPr>
              <a:buNone/>
            </a:pPr>
            <a:r>
              <a:rPr lang="tr-TR" sz="1300" dirty="0" smtClean="0">
                <a:latin typeface="Comic Sans MS" pitchFamily="66" charset="0"/>
              </a:rPr>
              <a:t>		</a:t>
            </a:r>
            <a:r>
              <a:rPr lang="en-US" sz="1300" dirty="0" smtClean="0">
                <a:latin typeface="Comic Sans MS" pitchFamily="66" charset="0"/>
              </a:rPr>
              <a:t>When </a:t>
            </a:r>
            <a:r>
              <a:rPr lang="en-US" sz="1300" dirty="0">
                <a:latin typeface="Comic Sans MS" pitchFamily="66" charset="0"/>
              </a:rPr>
              <a:t>the bald bay dramatically changed, become a spoiled and a greedy person, people around him start to talk about his behavior and lost their respect toward him and they said that they do not like him anymore. </a:t>
            </a:r>
            <a:endParaRPr lang="en-US" sz="1300" dirty="0" smtClean="0">
              <a:latin typeface="Comic Sans MS" pitchFamily="66" charset="0"/>
            </a:endParaRPr>
          </a:p>
          <a:p>
            <a:pPr>
              <a:buNone/>
            </a:pPr>
            <a:endParaRPr lang="tr-TR" sz="1400" dirty="0">
              <a:latin typeface="Comic Sans MS" pitchFamily="66" charset="0"/>
            </a:endParaRPr>
          </a:p>
        </p:txBody>
      </p:sp>
      <p:pic>
        <p:nvPicPr>
          <p:cNvPr id="3074" name="Picture 2" descr="C:\Users\Avni\Pictures\3357217888_7ec1b01bbf.jpg"/>
          <p:cNvPicPr>
            <a:picLocks noGrp="1" noChangeAspect="1" noChangeArrowheads="1"/>
          </p:cNvPicPr>
          <p:nvPr>
            <p:ph sz="half" idx="2"/>
          </p:nvPr>
        </p:nvPicPr>
        <p:blipFill>
          <a:blip r:embed="rId2"/>
          <a:srcRect/>
          <a:stretch>
            <a:fillRect/>
          </a:stretch>
        </p:blipFill>
        <p:spPr bwMode="auto">
          <a:xfrm>
            <a:off x="4643438" y="2000240"/>
            <a:ext cx="4038600" cy="3028950"/>
          </a:xfrm>
          <a:prstGeom prst="rect">
            <a:avLst/>
          </a:prstGeom>
          <a:noFill/>
        </p:spPr>
      </p:pic>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TotalTime>
  <Words>241</Words>
  <Application>Microsoft Office PowerPoint</Application>
  <PresentationFormat>Ekran Gösterisi (4:3)</PresentationFormat>
  <Paragraphs>68</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Ofis Teması</vt:lpstr>
      <vt:lpstr>Slayt 1</vt:lpstr>
      <vt:lpstr>Slayt 2</vt:lpstr>
      <vt:lpstr>Slayt 3</vt:lpstr>
      <vt:lpstr>Bald Boy and A Squirrel </vt:lpstr>
      <vt:lpstr>Slayt 5</vt:lpstr>
      <vt:lpstr>Slayt 6</vt:lpstr>
      <vt:lpstr>Slayt 7</vt:lpstr>
      <vt:lpstr>Bald Boy and Magic Cup</vt:lpstr>
      <vt:lpstr>Slayt 9</vt:lpstr>
      <vt:lpstr>Slayt 10</vt:lpstr>
      <vt:lpstr>Slayt 11</vt:lpstr>
      <vt:lpstr>Slayt 12</vt:lpstr>
      <vt:lpstr>Slayt 13</vt:lpstr>
      <vt:lpstr>Slayt 14</vt:lpstr>
      <vt:lpstr>Slayt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Bald Boy and A Squirrel</dc:title>
  <dc:creator>Avni</dc:creator>
  <cp:lastModifiedBy>Avni</cp:lastModifiedBy>
  <cp:revision>8</cp:revision>
  <dcterms:created xsi:type="dcterms:W3CDTF">2012-02-28T17:58:06Z</dcterms:created>
  <dcterms:modified xsi:type="dcterms:W3CDTF">2012-04-12T13:14:12Z</dcterms:modified>
</cp:coreProperties>
</file>